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375" r:id="rId2"/>
    <p:sldId id="2076" r:id="rId3"/>
    <p:sldId id="1687" r:id="rId4"/>
    <p:sldId id="2054" r:id="rId5"/>
    <p:sldId id="1541" r:id="rId6"/>
    <p:sldId id="2075" r:id="rId7"/>
    <p:sldId id="2071" r:id="rId8"/>
    <p:sldId id="2073" r:id="rId9"/>
    <p:sldId id="2070" r:id="rId10"/>
    <p:sldId id="2077" r:id="rId11"/>
    <p:sldId id="712" r:id="rId12"/>
    <p:sldId id="1602" r:id="rId13"/>
    <p:sldId id="2081" r:id="rId14"/>
    <p:sldId id="909" r:id="rId15"/>
    <p:sldId id="2082" r:id="rId16"/>
    <p:sldId id="2083" r:id="rId17"/>
    <p:sldId id="2084" r:id="rId18"/>
    <p:sldId id="1820" r:id="rId19"/>
    <p:sldId id="902" r:id="rId20"/>
    <p:sldId id="818" r:id="rId21"/>
    <p:sldId id="2079" r:id="rId22"/>
    <p:sldId id="2064" r:id="rId23"/>
    <p:sldId id="1816" r:id="rId24"/>
    <p:sldId id="1819" r:id="rId25"/>
    <p:sldId id="2085" r:id="rId26"/>
    <p:sldId id="2086" r:id="rId27"/>
    <p:sldId id="1588" r:id="rId28"/>
    <p:sldId id="208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210"/>
    <p:restoredTop sz="85699"/>
  </p:normalViewPr>
  <p:slideViewPr>
    <p:cSldViewPr snapToGrid="0" snapToObjects="1">
      <p:cViewPr varScale="1">
        <p:scale>
          <a:sx n="136" d="100"/>
          <a:sy n="136" d="100"/>
        </p:scale>
        <p:origin x="258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21" d="100"/>
          <a:sy n="121" d="100"/>
        </p:scale>
        <p:origin x="430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D4D04-37D8-154C-930C-FB83B554B032}" type="datetimeFigureOut">
              <a:rPr lang="en-US" smtClean="0"/>
              <a:t>8/20/24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CB225-417D-6A44-B81F-6655A7B9E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15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 would first like to thank all of you for the opportunity to visit your department and for your </a:t>
            </a:r>
            <a:r>
              <a:rPr lang="en-US" dirty="0" err="1"/>
              <a:t>hosptality</a:t>
            </a:r>
            <a:r>
              <a:rPr lang="en-US" dirty="0"/>
              <a:t>.  It is my pleasure to be here.</a:t>
            </a:r>
          </a:p>
          <a:p>
            <a:pPr>
              <a:defRPr/>
            </a:pPr>
            <a:r>
              <a:rPr lang="en-US" dirty="0"/>
              <a:t>My topic today relates to some rather simple but fundamental and subtle ideas in quantum statistical physics and to the possibility that they can be exploited in </a:t>
            </a:r>
          </a:p>
          <a:p>
            <a:pPr>
              <a:defRPr/>
            </a:pPr>
            <a:r>
              <a:rPr lang="en-US" dirty="0"/>
              <a:t>new types of electronic devices.  My ultimate goal today is to talk about a type of potential magnetic switch involving spin </a:t>
            </a:r>
            <a:r>
              <a:rPr lang="en-US" dirty="0" err="1"/>
              <a:t>supercurrents</a:t>
            </a:r>
            <a:r>
              <a:rPr lang="en-US" dirty="0"/>
              <a:t>, but I will start by talking about </a:t>
            </a:r>
          </a:p>
          <a:p>
            <a:pPr>
              <a:defRPr/>
            </a:pPr>
            <a:r>
              <a:rPr lang="en-US" dirty="0"/>
              <a:t>closely related phenomena in systems with Bose condensates of </a:t>
            </a:r>
            <a:r>
              <a:rPr lang="en-US" dirty="0" err="1"/>
              <a:t>excitons</a:t>
            </a:r>
            <a:r>
              <a:rPr lang="en-US" dirty="0"/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412B4-13FA-8440-B2FE-11B013E5818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F119AF29-DA72-ABBE-6678-864A5214F5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E0030B74-20DF-F071-F104-A1D8F532EC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The interacting electron problem with graphene is similar to QFT and can be tackled with similar numerical methods.</a:t>
            </a:r>
          </a:p>
          <a:p>
            <a:r>
              <a:rPr lang="en-US" altLang="en-US"/>
              <a:t>This is a graph from an effort in this direction by </a:t>
            </a:r>
            <a:br>
              <a:rPr lang="en-US" altLang="en-US"/>
            </a:br>
            <a:r>
              <a:rPr lang="en-US" altLang="en-US"/>
              <a:t>Timo Lahde – sitting at the back there.  One conclusion from these studies is that calculating </a:t>
            </a:r>
          </a:p>
          <a:p>
            <a:r>
              <a:rPr lang="en-US" altLang="en-US"/>
              <a:t>Masses in graphene is not so much easier than calculating masses of nucleons.   </a:t>
            </a:r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FB869D2B-1451-D2E7-1F33-3C5659C273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18FFB73-3928-7042-AFB9-83C25FF1F790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22E4DA-02C0-9345-A839-A4C55889E49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5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 would first like to thank all of you for the opportunity to visit your department and for your </a:t>
            </a:r>
            <a:r>
              <a:rPr lang="en-US" dirty="0" err="1"/>
              <a:t>hosptality</a:t>
            </a:r>
            <a:r>
              <a:rPr lang="en-US" dirty="0"/>
              <a:t>.  It is my pleasure to be here.</a:t>
            </a:r>
          </a:p>
          <a:p>
            <a:pPr>
              <a:defRPr/>
            </a:pPr>
            <a:r>
              <a:rPr lang="en-US" dirty="0"/>
              <a:t>My topic today relates to some rather simple but fundamental and subtle ideas in quantum statistical physics and to the possibility that they can be exploited in </a:t>
            </a:r>
          </a:p>
          <a:p>
            <a:pPr>
              <a:defRPr/>
            </a:pPr>
            <a:r>
              <a:rPr lang="en-US" dirty="0"/>
              <a:t>new types of electronic devices.  My ultimate goal today is to talk about a type of potential magnetic switch involving spin </a:t>
            </a:r>
            <a:r>
              <a:rPr lang="en-US" dirty="0" err="1"/>
              <a:t>supercurrents</a:t>
            </a:r>
            <a:r>
              <a:rPr lang="en-US" dirty="0"/>
              <a:t>, but I will start by talking about </a:t>
            </a:r>
          </a:p>
          <a:p>
            <a:pPr>
              <a:defRPr/>
            </a:pPr>
            <a:r>
              <a:rPr lang="en-US" dirty="0"/>
              <a:t>closely related phenomena in systems with Bose condensates of </a:t>
            </a:r>
            <a:r>
              <a:rPr lang="en-US" dirty="0" err="1"/>
              <a:t>excitons</a:t>
            </a:r>
            <a:r>
              <a:rPr lang="en-US" dirty="0"/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412B4-13FA-8440-B2FE-11B013E5818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18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main part of my talk will be on a specific aspect of TBG physics.  </a:t>
            </a:r>
          </a:p>
          <a:p>
            <a:r>
              <a:rPr lang="en-US" dirty="0"/>
              <a:t>Since I am speaking first though I will start with a brief perspective on the topic of this workshop for those who are new to it.  </a:t>
            </a:r>
          </a:p>
          <a:p>
            <a:r>
              <a:rPr lang="en-US" dirty="0"/>
              <a:t>First of all I have been trying to establish the 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22E4DA-02C0-9345-A839-A4C55889E49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1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main part of my talk will be on a specific aspect of TBG physics.  </a:t>
            </a:r>
          </a:p>
          <a:p>
            <a:r>
              <a:rPr lang="en-US" dirty="0"/>
              <a:t>Since I am speaking first though I will start with a brief perspective on the topic of this workshop for those who are new to it.  </a:t>
            </a:r>
          </a:p>
          <a:p>
            <a:r>
              <a:rPr lang="en-US" dirty="0"/>
              <a:t>First of all I have been trying to establish the 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22E4DA-02C0-9345-A839-A4C55889E49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84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CAED916C-1979-F537-DD3D-11DAC88ACB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33B912CD-9F6D-4324-24CF-C6D8102DF9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The aspect of graphene physics that I will focus on is the role of the sublattice pseudospin in electron correlation physics.  </a:t>
            </a:r>
          </a:p>
          <a:p>
            <a:pPr eaLnBrk="1" hangingPunct="1"/>
            <a:r>
              <a:rPr lang="en-US" altLang="en-US"/>
              <a:t>The sublattice degree of freedom is associated of course with the two-atoms per unit cell on a honeycomb lattice as has been discussed by a number of other speakers.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A59F9D2B-7075-3643-8BDD-1A00AF8959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EDC21D60-8089-A741-B9CE-AC8ADAECA4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Graphene has remarkably simple electronic structure of course.  The crystal is composed entirely of carbon atoms and only one carbon orbital </a:t>
            </a:r>
          </a:p>
          <a:p>
            <a:pPr eaLnBrk="1" hangingPunct="1"/>
            <a:r>
              <a:rPr lang="en-US" altLang="en-US" dirty="0"/>
              <a:t>matters at low energies.  The carbon atom atoms sit on a honeycomb </a:t>
            </a:r>
            <a:r>
              <a:rPr lang="en-US" altLang="en-US" dirty="0" err="1"/>
              <a:t>latties</a:t>
            </a:r>
            <a:r>
              <a:rPr lang="en-US" altLang="en-US" dirty="0"/>
              <a:t> which has two sublattices.  The end result is that matter waves in graphene </a:t>
            </a:r>
          </a:p>
          <a:p>
            <a:pPr eaLnBrk="1" hangingPunct="1"/>
            <a:r>
              <a:rPr lang="en-US" altLang="en-US" dirty="0"/>
              <a:t>Occupy momentum dependent sublattice states.  </a:t>
            </a:r>
          </a:p>
        </p:txBody>
      </p:sp>
    </p:spTree>
    <p:extLst>
      <p:ext uri="{BB962C8B-B14F-4D97-AF65-F5344CB8AC3E}">
        <p14:creationId xmlns:p14="http://schemas.microsoft.com/office/powerpoint/2010/main" val="2538752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292DCFA9-11CB-6752-FDBA-DA7579FF37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F6C755B-FBBB-2542-BE89-DAF8224F2595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35F3C60B-00BA-496E-0965-7BD59643DC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57017BAE-1089-E64F-D0B3-41AC744D15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In bilayers the sublattice sites of interest have no near neighbors in the other layer – again there are two of them</a:t>
            </a:r>
          </a:p>
          <a:p>
            <a:r>
              <a:rPr lang="en-US" altLang="en-US"/>
              <a:t>and they are located on opposite layers.  The band Hamiltonian has chirality 2 – i.e. the direction of the pseudospin effective </a:t>
            </a:r>
          </a:p>
          <a:p>
            <a:r>
              <a:rPr lang="en-US" altLang="en-US"/>
              <a:t>field varies twice as fast as the direction of momentum as others have mentioned – that’s the J=2 case of this Hamiltonian.</a:t>
            </a:r>
          </a:p>
          <a:p>
            <a:r>
              <a:rPr lang="en-US" altLang="en-US"/>
              <a:t>If there’s a potential difference between the layers a gap will open.  The second part of my talk concerns the possibility of these </a:t>
            </a:r>
          </a:p>
          <a:p>
            <a:r>
              <a:rPr lang="en-US" altLang="en-US"/>
              <a:t>Gaps emerging spontaneously in FLG systems due to electron-electon interactions. 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6072D5C5-53A2-A8DB-C381-1D07F2822F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E31976E6-BDC0-140A-7638-3CFAED3DFE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8CE01EB0-358E-5F15-758F-91BE867E2E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4F43F05-B6A5-AF4D-ACE1-6560B323C182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6072D5C5-53A2-A8DB-C381-1D07F2822F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E31976E6-BDC0-140A-7638-3CFAED3DFE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8CE01EB0-358E-5F15-758F-91BE867E2E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4F43F05-B6A5-AF4D-ACE1-6560B323C182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210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6072D5C5-53A2-A8DB-C381-1D07F2822F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E31976E6-BDC0-140A-7638-3CFAED3DFE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8CE01EB0-358E-5F15-758F-91BE867E2E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4F43F05-B6A5-AF4D-ACE1-6560B323C182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638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3E87-FBCB-4545-8FBD-29B8019D3E90}" type="datetimeFigureOut">
              <a:rPr lang="en-US" smtClean="0"/>
              <a:t>8/20/24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9D17-3592-8248-AE6C-F7A4F6D9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7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3E87-FBCB-4545-8FBD-29B8019D3E90}" type="datetimeFigureOut">
              <a:rPr lang="en-US" smtClean="0"/>
              <a:t>8/20/24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9D17-3592-8248-AE6C-F7A4F6D9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03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3E87-FBCB-4545-8FBD-29B8019D3E90}" type="datetimeFigureOut">
              <a:rPr lang="en-US" smtClean="0"/>
              <a:t>8/20/24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9D17-3592-8248-AE6C-F7A4F6D9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7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3E87-FBCB-4545-8FBD-29B8019D3E90}" type="datetimeFigureOut">
              <a:rPr lang="en-US" smtClean="0"/>
              <a:t>8/20/24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9D17-3592-8248-AE6C-F7A4F6D9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92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3E87-FBCB-4545-8FBD-29B8019D3E90}" type="datetimeFigureOut">
              <a:rPr lang="en-US" smtClean="0"/>
              <a:t>8/20/24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9D17-3592-8248-AE6C-F7A4F6D9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63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3E87-FBCB-4545-8FBD-29B8019D3E90}" type="datetimeFigureOut">
              <a:rPr lang="en-US" smtClean="0"/>
              <a:t>8/20/24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9D17-3592-8248-AE6C-F7A4F6D9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7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3E87-FBCB-4545-8FBD-29B8019D3E90}" type="datetimeFigureOut">
              <a:rPr lang="en-US" smtClean="0"/>
              <a:t>8/20/24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9D17-3592-8248-AE6C-F7A4F6D9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21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3E87-FBCB-4545-8FBD-29B8019D3E90}" type="datetimeFigureOut">
              <a:rPr lang="en-US" smtClean="0"/>
              <a:t>8/20/24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9D17-3592-8248-AE6C-F7A4F6D9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02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3E87-FBCB-4545-8FBD-29B8019D3E90}" type="datetimeFigureOut">
              <a:rPr lang="en-US" smtClean="0"/>
              <a:t>8/20/24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9D17-3592-8248-AE6C-F7A4F6D9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2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3E87-FBCB-4545-8FBD-29B8019D3E90}" type="datetimeFigureOut">
              <a:rPr lang="en-US" smtClean="0"/>
              <a:t>8/20/24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9D17-3592-8248-AE6C-F7A4F6D9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6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3E87-FBCB-4545-8FBD-29B8019D3E90}" type="datetimeFigureOut">
              <a:rPr lang="en-US" smtClean="0"/>
              <a:t>8/20/24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9D17-3592-8248-AE6C-F7A4F6D9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06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73E87-FBCB-4545-8FBD-29B8019D3E90}" type="datetimeFigureOut">
              <a:rPr lang="en-US" smtClean="0"/>
              <a:t>8/20/24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C9D17-3592-8248-AE6C-F7A4F6D9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1"/>
          <p:cNvGrpSpPr>
            <a:grpSpLocks/>
          </p:cNvGrpSpPr>
          <p:nvPr/>
        </p:nvGrpSpPr>
        <p:grpSpPr bwMode="auto">
          <a:xfrm>
            <a:off x="0" y="261016"/>
            <a:ext cx="9144000" cy="1692771"/>
            <a:chOff x="0" y="116762"/>
            <a:chExt cx="9144000" cy="1692425"/>
          </a:xfrm>
        </p:grpSpPr>
        <p:sp>
          <p:nvSpPr>
            <p:cNvPr id="14340" name="TextBox 8"/>
            <p:cNvSpPr txBox="1">
              <a:spLocks noChangeArrowheads="1"/>
            </p:cNvSpPr>
            <p:nvPr/>
          </p:nvSpPr>
          <p:spPr bwMode="auto">
            <a:xfrm>
              <a:off x="0" y="116762"/>
              <a:ext cx="9144000" cy="169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charset="0"/>
                  <a:cs typeface="Comic Sans MS" charset="0"/>
                </a:rPr>
                <a:t>Topological Matter School  </a:t>
              </a:r>
            </a:p>
            <a:p>
              <a:pPr algn="ctr" eaLnBrk="1" hangingPunct="1">
                <a:defRPr/>
              </a:pPr>
              <a:endParaRPr lang="en-US" sz="3200" dirty="0">
                <a:solidFill>
                  <a:schemeClr val="accent1"/>
                </a:solidFill>
                <a:latin typeface="Calibri" charset="0"/>
              </a:endParaRPr>
            </a:p>
            <a:p>
              <a:pPr algn="ctr" eaLnBrk="1" hangingPunct="1">
                <a:defRPr/>
              </a:pPr>
              <a:endParaRPr lang="en-US" sz="4000" b="1" i="1" dirty="0">
                <a:solidFill>
                  <a:schemeClr val="tx2"/>
                </a:solidFill>
                <a:latin typeface="Chalkduster" charset="0"/>
                <a:cs typeface="Chalkduster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 flipV="1">
              <a:off x="609600" y="912013"/>
              <a:ext cx="7848600" cy="0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0" y="2787853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charset="0"/>
                <a:cs typeface="Comic Sans MS" charset="0"/>
              </a:rPr>
              <a:t> </a:t>
            </a:r>
          </a:p>
          <a:p>
            <a:pPr algn="ctr" eaLnBrk="1" hangingPunct="1">
              <a:defRPr/>
            </a:pPr>
            <a:endParaRPr lang="en-US" sz="3200" dirty="0">
              <a:solidFill>
                <a:schemeClr val="accent1"/>
              </a:solidFill>
              <a:latin typeface="Calibri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59436-7F91-47CC-705A-F7D49713EB51}"/>
              </a:ext>
            </a:extLst>
          </p:cNvPr>
          <p:cNvSpPr txBox="1"/>
          <p:nvPr/>
        </p:nvSpPr>
        <p:spPr>
          <a:xfrm>
            <a:off x="163585" y="1748855"/>
            <a:ext cx="8816829" cy="1243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" marR="0" lvl="0" indent="0" algn="ctr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Topological </a:t>
            </a:r>
            <a:r>
              <a:rPr kumimoji="0" lang="en-US" sz="3700" b="0" i="0" u="none" strike="noStrike" kern="0" cap="none" spc="-1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Moire</a:t>
            </a:r>
            <a:r>
              <a:rPr kumimoji="0" lang="en-US" sz="3700" b="0" i="0" u="none" strike="noStrike" kern="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Materials </a:t>
            </a:r>
          </a:p>
          <a:p>
            <a:pPr marL="1905" marR="0" lvl="0" indent="0" algn="ctr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700" kern="0" spc="-100" dirty="0">
                <a:solidFill>
                  <a:prstClr val="black"/>
                </a:solidFill>
              </a:rPr>
              <a:t> </a:t>
            </a:r>
            <a:r>
              <a:rPr kumimoji="0" lang="en-US" sz="2000" b="0" i="0" u="none" strike="noStrike" kern="0" cap="none" spc="-2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ea typeface="+mn-ea"/>
              </a:rPr>
              <a:t>Allan</a:t>
            </a:r>
            <a:r>
              <a:rPr kumimoji="0" lang="en-US" sz="2000" b="0" i="0" u="none" strike="noStrike" kern="0" cap="none" spc="1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lang="en-US" sz="2000" b="0" i="0" u="none" strike="noStrike" kern="0" cap="none" spc="-2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ea typeface="+mn-ea"/>
              </a:rPr>
              <a:t>MacDonald    UT Austin</a:t>
            </a:r>
            <a:r>
              <a:rPr kumimoji="0" lang="en-US" sz="2400" b="0" i="0" u="none" strike="noStrike" kern="0" cap="none" spc="-2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ea typeface="+mn-ea"/>
              </a:rPr>
              <a:t>	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</a:endParaRPr>
          </a:p>
        </p:txBody>
      </p:sp>
      <p:pic>
        <p:nvPicPr>
          <p:cNvPr id="4" name="Picture 3" descr="A grassy field with trees and a body of water&#10;&#10;Description automatically generated">
            <a:extLst>
              <a:ext uri="{FF2B5EF4-FFF2-40B4-BE49-F238E27FC236}">
                <a16:creationId xmlns:a16="http://schemas.microsoft.com/office/drawing/2014/main" id="{69F86BA4-1E3E-F34B-9214-19E1DA589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937668"/>
            <a:ext cx="7772400" cy="270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53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036F63-ED9E-E2DF-C8C6-F63274E472AF}"/>
              </a:ext>
            </a:extLst>
          </p:cNvPr>
          <p:cNvSpPr txBox="1"/>
          <p:nvPr/>
        </p:nvSpPr>
        <p:spPr>
          <a:xfrm>
            <a:off x="1668544" y="895546"/>
            <a:ext cx="55586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merican Typewriter" panose="02090604020004020304" pitchFamily="18" charset="77"/>
              </a:rPr>
              <a:t>Graphene Multilayers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63D26493-419E-F708-69E7-48057E68C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027" y="2611860"/>
            <a:ext cx="3682451" cy="298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552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1C536E7B-2E20-257D-3BCF-44E889D27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" y="220663"/>
            <a:ext cx="8375650" cy="769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latin typeface="Comic Sans MS" panose="030F0902030302020204" pitchFamily="66" charset="0"/>
              </a:rPr>
              <a:t>Sublattice-Pseudospins</a:t>
            </a:r>
            <a:endParaRPr lang="en-US" altLang="en-US" sz="2400"/>
          </a:p>
        </p:txBody>
      </p:sp>
      <p:grpSp>
        <p:nvGrpSpPr>
          <p:cNvPr id="18435" name="Group 3">
            <a:extLst>
              <a:ext uri="{FF2B5EF4-FFF2-40B4-BE49-F238E27FC236}">
                <a16:creationId xmlns:a16="http://schemas.microsoft.com/office/drawing/2014/main" id="{D8F4CFAE-EC5C-534A-DD92-C92E5E59C586}"/>
              </a:ext>
            </a:extLst>
          </p:cNvPr>
          <p:cNvGrpSpPr>
            <a:grpSpLocks/>
          </p:cNvGrpSpPr>
          <p:nvPr/>
        </p:nvGrpSpPr>
        <p:grpSpPr bwMode="auto">
          <a:xfrm>
            <a:off x="5818188" y="1981200"/>
            <a:ext cx="963612" cy="1152525"/>
            <a:chOff x="1632" y="954"/>
            <a:chExt cx="607" cy="726"/>
          </a:xfrm>
        </p:grpSpPr>
        <p:sp>
          <p:nvSpPr>
            <p:cNvPr id="18452" name="Line 4">
              <a:extLst>
                <a:ext uri="{FF2B5EF4-FFF2-40B4-BE49-F238E27FC236}">
                  <a16:creationId xmlns:a16="http://schemas.microsoft.com/office/drawing/2014/main" id="{25EE59EA-6465-F18F-2314-2F4398642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954"/>
              <a:ext cx="0" cy="72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453" name="Group 5">
              <a:extLst>
                <a:ext uri="{FF2B5EF4-FFF2-40B4-BE49-F238E27FC236}">
                  <a16:creationId xmlns:a16="http://schemas.microsoft.com/office/drawing/2014/main" id="{1E205FAB-F410-73C6-4657-476DBEDAB6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954"/>
              <a:ext cx="175" cy="705"/>
              <a:chOff x="2008" y="1104"/>
              <a:chExt cx="584" cy="1632"/>
            </a:xfrm>
          </p:grpSpPr>
          <p:sp>
            <p:nvSpPr>
              <p:cNvPr id="18455" name="Line 6">
                <a:extLst>
                  <a:ext uri="{FF2B5EF4-FFF2-40B4-BE49-F238E27FC236}">
                    <a16:creationId xmlns:a16="http://schemas.microsoft.com/office/drawing/2014/main" id="{414C9A2A-F443-92EB-E139-AD68EF6051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104"/>
                <a:ext cx="576" cy="81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6" name="Line 7">
                <a:extLst>
                  <a:ext uri="{FF2B5EF4-FFF2-40B4-BE49-F238E27FC236}">
                    <a16:creationId xmlns:a16="http://schemas.microsoft.com/office/drawing/2014/main" id="{268FAB17-9E47-0AC2-2F18-F02D32C6C7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08" y="1920"/>
                <a:ext cx="576" cy="81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54" name="Text Box 8">
              <a:extLst>
                <a:ext uri="{FF2B5EF4-FFF2-40B4-BE49-F238E27FC236}">
                  <a16:creationId xmlns:a16="http://schemas.microsoft.com/office/drawing/2014/main" id="{3F328EAB-87A4-CF52-1EC2-BC6317DAD4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6" y="1239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/>
            </a:p>
          </p:txBody>
        </p:sp>
      </p:grpSp>
      <p:grpSp>
        <p:nvGrpSpPr>
          <p:cNvPr id="18436" name="Group 9">
            <a:extLst>
              <a:ext uri="{FF2B5EF4-FFF2-40B4-BE49-F238E27FC236}">
                <a16:creationId xmlns:a16="http://schemas.microsoft.com/office/drawing/2014/main" id="{9B0F83D5-6EE2-B32D-156C-8D16C6320AAC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4638675"/>
            <a:ext cx="963613" cy="1152525"/>
            <a:chOff x="1632" y="954"/>
            <a:chExt cx="607" cy="726"/>
          </a:xfrm>
        </p:grpSpPr>
        <p:sp>
          <p:nvSpPr>
            <p:cNvPr id="18447" name="Line 10">
              <a:extLst>
                <a:ext uri="{FF2B5EF4-FFF2-40B4-BE49-F238E27FC236}">
                  <a16:creationId xmlns:a16="http://schemas.microsoft.com/office/drawing/2014/main" id="{B19C116D-8EE2-164F-57B6-B7D0A0566F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954"/>
              <a:ext cx="0" cy="72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448" name="Group 11">
              <a:extLst>
                <a:ext uri="{FF2B5EF4-FFF2-40B4-BE49-F238E27FC236}">
                  <a16:creationId xmlns:a16="http://schemas.microsoft.com/office/drawing/2014/main" id="{2D2D1A42-953E-E338-25D5-A4EC3CBB95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954"/>
              <a:ext cx="175" cy="705"/>
              <a:chOff x="2008" y="1104"/>
              <a:chExt cx="584" cy="1632"/>
            </a:xfrm>
          </p:grpSpPr>
          <p:sp>
            <p:nvSpPr>
              <p:cNvPr id="18450" name="Line 12">
                <a:extLst>
                  <a:ext uri="{FF2B5EF4-FFF2-40B4-BE49-F238E27FC236}">
                    <a16:creationId xmlns:a16="http://schemas.microsoft.com/office/drawing/2014/main" id="{3408104C-3B64-5392-04F5-07A9DB5714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104"/>
                <a:ext cx="576" cy="81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1" name="Line 13">
                <a:extLst>
                  <a:ext uri="{FF2B5EF4-FFF2-40B4-BE49-F238E27FC236}">
                    <a16:creationId xmlns:a16="http://schemas.microsoft.com/office/drawing/2014/main" id="{A2DA47DA-9BC7-D43F-75E7-E5660EC239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08" y="1920"/>
                <a:ext cx="576" cy="81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49" name="Text Box 14">
              <a:extLst>
                <a:ext uri="{FF2B5EF4-FFF2-40B4-BE49-F238E27FC236}">
                  <a16:creationId xmlns:a16="http://schemas.microsoft.com/office/drawing/2014/main" id="{C57769E4-60FD-7980-D58B-084479D5BD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6" y="958"/>
              <a:ext cx="11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6000"/>
            </a:p>
          </p:txBody>
        </p:sp>
      </p:grpSp>
      <p:pic>
        <p:nvPicPr>
          <p:cNvPr id="18437" name="Picture 15">
            <a:extLst>
              <a:ext uri="{FF2B5EF4-FFF2-40B4-BE49-F238E27FC236}">
                <a16:creationId xmlns:a16="http://schemas.microsoft.com/office/drawing/2014/main" id="{AEB37139-C207-AA5A-65D6-6F5C4B775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274320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6">
            <a:extLst>
              <a:ext uri="{FF2B5EF4-FFF2-40B4-BE49-F238E27FC236}">
                <a16:creationId xmlns:a16="http://schemas.microsoft.com/office/drawing/2014/main" id="{4F052CF8-7CC9-791D-BA1C-376B42C7E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3878263"/>
            <a:ext cx="2971800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Oval 17">
            <a:extLst>
              <a:ext uri="{FF2B5EF4-FFF2-40B4-BE49-F238E27FC236}">
                <a16:creationId xmlns:a16="http://schemas.microsoft.com/office/drawing/2014/main" id="{B64C6686-9CF1-14B0-7ABC-8F846A43D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286000"/>
            <a:ext cx="609600" cy="533400"/>
          </a:xfrm>
          <a:prstGeom prst="ellipse">
            <a:avLst/>
          </a:prstGeom>
          <a:solidFill>
            <a:srgbClr val="74E8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Comic Sans MS" panose="030F0902030302020204" pitchFamily="66" charset="0"/>
              </a:rPr>
              <a:t>A</a:t>
            </a:r>
          </a:p>
        </p:txBody>
      </p:sp>
      <p:sp>
        <p:nvSpPr>
          <p:cNvPr id="18440" name="Oval 18">
            <a:extLst>
              <a:ext uri="{FF2B5EF4-FFF2-40B4-BE49-F238E27FC236}">
                <a16:creationId xmlns:a16="http://schemas.microsoft.com/office/drawing/2014/main" id="{1C539565-50BB-98AF-5FB6-C6C317C49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9000" y="5016500"/>
            <a:ext cx="609600" cy="533400"/>
          </a:xfrm>
          <a:prstGeom prst="ellipse">
            <a:avLst/>
          </a:prstGeom>
          <a:solidFill>
            <a:srgbClr val="E8987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Comic Sans MS" panose="030F0902030302020204" pitchFamily="66" charset="0"/>
              </a:rPr>
              <a:t>B</a:t>
            </a:r>
          </a:p>
        </p:txBody>
      </p:sp>
      <p:sp>
        <p:nvSpPr>
          <p:cNvPr id="18441" name="Oval 19">
            <a:extLst>
              <a:ext uri="{FF2B5EF4-FFF2-40B4-BE49-F238E27FC236}">
                <a16:creationId xmlns:a16="http://schemas.microsoft.com/office/drawing/2014/main" id="{816724AB-B217-D623-BC06-6E3611226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700" y="1714500"/>
            <a:ext cx="381000" cy="304800"/>
          </a:xfrm>
          <a:prstGeom prst="ellips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2" name="Oval 20">
            <a:extLst>
              <a:ext uri="{FF2B5EF4-FFF2-40B4-BE49-F238E27FC236}">
                <a16:creationId xmlns:a16="http://schemas.microsoft.com/office/drawing/2014/main" id="{FF6C9546-6165-D6F4-FC3C-219538E9F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400" y="2133600"/>
            <a:ext cx="381000" cy="304800"/>
          </a:xfrm>
          <a:prstGeom prst="ellips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3" name="Oval 21">
            <a:extLst>
              <a:ext uri="{FF2B5EF4-FFF2-40B4-BE49-F238E27FC236}">
                <a16:creationId xmlns:a16="http://schemas.microsoft.com/office/drawing/2014/main" id="{892A1A8B-86C6-78CE-8443-AA0DE22EB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700" y="2133600"/>
            <a:ext cx="381000" cy="304800"/>
          </a:xfrm>
          <a:prstGeom prst="ellips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4" name="Oval 22">
            <a:extLst>
              <a:ext uri="{FF2B5EF4-FFF2-40B4-BE49-F238E27FC236}">
                <a16:creationId xmlns:a16="http://schemas.microsoft.com/office/drawing/2014/main" id="{556D0BE4-2678-72F0-F64B-5D6AFE6C1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4660900"/>
            <a:ext cx="3810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5" name="Oval 23">
            <a:extLst>
              <a:ext uri="{FF2B5EF4-FFF2-40B4-BE49-F238E27FC236}">
                <a16:creationId xmlns:a16="http://schemas.microsoft.com/office/drawing/2014/main" id="{12FC49E2-789D-0577-D24C-21F45DD4F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8100" y="4673600"/>
            <a:ext cx="3810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6" name="Oval 24">
            <a:extLst>
              <a:ext uri="{FF2B5EF4-FFF2-40B4-BE49-F238E27FC236}">
                <a16:creationId xmlns:a16="http://schemas.microsoft.com/office/drawing/2014/main" id="{4BEC2292-4F4A-E059-C12F-3B1FF2A73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700" y="5118100"/>
            <a:ext cx="3810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D3B431AF-CEE2-BE48-B17F-B064F3C9F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292" y="5279509"/>
            <a:ext cx="7280934" cy="73988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100">
                <a:latin typeface="+mj-lt"/>
                <a:ea typeface="+mj-ea"/>
                <a:cs typeface="+mj-cs"/>
              </a:rPr>
              <a:t>Bilayer Graphene Energy Bands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D3B163-7E08-F740-8395-DFBE5D8FC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879304"/>
            <a:ext cx="4863829" cy="342899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52CD30A-FFB1-3F4E-8392-9906CD117D91}"/>
              </a:ext>
            </a:extLst>
          </p:cNvPr>
          <p:cNvGrpSpPr/>
          <p:nvPr/>
        </p:nvGrpSpPr>
        <p:grpSpPr>
          <a:xfrm>
            <a:off x="333151" y="985138"/>
            <a:ext cx="2858817" cy="3217330"/>
            <a:chOff x="5455141" y="3167493"/>
            <a:chExt cx="1787477" cy="2108334"/>
          </a:xfrm>
        </p:grpSpPr>
        <p:sp>
          <p:nvSpPr>
            <p:cNvPr id="22536" name="Oval 18">
              <a:extLst>
                <a:ext uri="{FF2B5EF4-FFF2-40B4-BE49-F238E27FC236}">
                  <a16:creationId xmlns:a16="http://schemas.microsoft.com/office/drawing/2014/main" id="{BD813C5F-6604-6045-AC71-90D8122EA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8487" y="3750669"/>
              <a:ext cx="328613" cy="351631"/>
            </a:xfrm>
            <a:prstGeom prst="ellipse">
              <a:avLst/>
            </a:prstGeom>
            <a:solidFill>
              <a:srgbClr val="E8987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89888" eaLnBrk="1" hangingPunct="1">
                <a:spcAft>
                  <a:spcPts val="600"/>
                </a:spcAft>
              </a:pPr>
              <a:r>
                <a:rPr lang="en-US" altLang="en-US" sz="3648" b="1" kern="1200">
                  <a:solidFill>
                    <a:schemeClr val="tx1"/>
                  </a:solidFill>
                  <a:latin typeface="Comic Sans MS" panose="030F0902030302020204" pitchFamily="66" charset="0"/>
                  <a:ea typeface="+mn-ea"/>
                  <a:cs typeface="+mn-cs"/>
                </a:rPr>
                <a:t>B</a:t>
              </a:r>
              <a:endParaRPr lang="en-US" altLang="en-US" sz="2400" b="1">
                <a:latin typeface="Comic Sans MS" panose="030F0902030302020204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8BBB4C84-7227-4F45-B4BB-02F784EA22BD}"/>
                    </a:ext>
                  </a:extLst>
                </p:cNvPr>
                <p:cNvSpPr txBox="1"/>
                <p:nvPr/>
              </p:nvSpPr>
              <p:spPr>
                <a:xfrm>
                  <a:off x="5455141" y="3167493"/>
                  <a:ext cx="1787477" cy="21083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389888"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864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864" i="1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eqArrPr>
                              <m:e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US" sz="4864" i="1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64" i="1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|</m:t>
                                    </m:r>
                                    <m:r>
                                      <a:rPr lang="en-US" sz="4864" i="1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𝑡</m:t>
                                    </m:r>
                                    <m:r>
                                      <a:rPr lang="en-US" sz="4864" i="1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   </m:t>
                                    </m:r>
                                  </m:e>
                                </m:d>
                              </m:e>
                              <m:e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US" sz="4864" i="1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64" i="1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|</m:t>
                                    </m:r>
                                    <m:r>
                                      <a:rPr lang="en-US" sz="4864" i="1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𝑡</m:t>
                                    </m:r>
                                    <m:r>
                                      <a:rPr lang="en-US" sz="4864" i="1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   </m:t>
                                    </m:r>
                                  </m:e>
                                </m:d>
                              </m:e>
                              <m:e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US" sz="4864" i="1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64" i="1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|</m:t>
                                    </m:r>
                                    <m:r>
                                      <a:rPr lang="en-US" sz="4864" i="1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𝑏</m:t>
                                    </m:r>
                                    <m:r>
                                      <a:rPr lang="en-US" sz="4864" i="1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   </m:t>
                                    </m:r>
                                  </m:e>
                                </m:d>
                              </m:e>
                              <m:e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US" sz="4864" i="1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64" i="1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|</m:t>
                                    </m:r>
                                    <m:r>
                                      <a:rPr lang="en-US" sz="4864" i="1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𝑏</m:t>
                                    </m:r>
                                    <m:r>
                                      <a:rPr lang="en-US" sz="4864" i="1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  </m:t>
                                    </m:r>
                                  </m:e>
                                </m:d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8BBB4C84-7227-4F45-B4BB-02F784EA22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5141" y="3167493"/>
                  <a:ext cx="1787477" cy="2108334"/>
                </a:xfrm>
                <a:prstGeom prst="rect">
                  <a:avLst/>
                </a:prstGeom>
                <a:blipFill>
                  <a:blip r:embed="rId4"/>
                  <a:stretch>
                    <a:fillRect t="-39764" r="-5310" b="-578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17">
              <a:extLst>
                <a:ext uri="{FF2B5EF4-FFF2-40B4-BE49-F238E27FC236}">
                  <a16:creationId xmlns:a16="http://schemas.microsoft.com/office/drawing/2014/main" id="{40A12FFD-7E7A-3946-8D83-E997BD89B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8256" y="3251334"/>
              <a:ext cx="328614" cy="372201"/>
            </a:xfrm>
            <a:prstGeom prst="ellipse">
              <a:avLst/>
            </a:prstGeom>
            <a:solidFill>
              <a:srgbClr val="74E89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89888" eaLnBrk="1" hangingPunct="1">
                <a:spcAft>
                  <a:spcPts val="600"/>
                </a:spcAft>
              </a:pPr>
              <a:r>
                <a:rPr lang="en-US" altLang="en-US" sz="3648" b="1" kern="1200">
                  <a:solidFill>
                    <a:schemeClr val="tx1"/>
                  </a:solidFill>
                  <a:latin typeface="Comic Sans MS" panose="030F0902030302020204" pitchFamily="66" charset="0"/>
                  <a:ea typeface="+mn-ea"/>
                  <a:cs typeface="+mn-cs"/>
                </a:rPr>
                <a:t>A</a:t>
              </a:r>
              <a:endParaRPr lang="en-US" altLang="en-US" sz="2400" b="1">
                <a:latin typeface="Comic Sans MS" panose="030F0902030302020204" pitchFamily="66" charset="0"/>
              </a:endParaRPr>
            </a:p>
          </p:txBody>
        </p:sp>
        <p:sp>
          <p:nvSpPr>
            <p:cNvPr id="27" name="Oval 17">
              <a:extLst>
                <a:ext uri="{FF2B5EF4-FFF2-40B4-BE49-F238E27FC236}">
                  <a16:creationId xmlns:a16="http://schemas.microsoft.com/office/drawing/2014/main" id="{215FBBF3-9470-8147-A882-51CD34E30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886" y="4275634"/>
              <a:ext cx="277813" cy="304800"/>
            </a:xfrm>
            <a:prstGeom prst="ellipse">
              <a:avLst/>
            </a:prstGeom>
            <a:solidFill>
              <a:srgbClr val="74E89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89888" eaLnBrk="1" hangingPunct="1">
                <a:spcAft>
                  <a:spcPts val="600"/>
                </a:spcAft>
              </a:pPr>
              <a:r>
                <a:rPr lang="en-US" altLang="en-US" sz="3648" b="1" kern="1200">
                  <a:solidFill>
                    <a:schemeClr val="tx1"/>
                  </a:solidFill>
                  <a:latin typeface="Comic Sans MS" panose="030F0902030302020204" pitchFamily="66" charset="0"/>
                  <a:ea typeface="+mn-ea"/>
                  <a:cs typeface="+mn-cs"/>
                </a:rPr>
                <a:t>A</a:t>
              </a:r>
              <a:endParaRPr lang="en-US" altLang="en-US" sz="2400" b="1">
                <a:latin typeface="Comic Sans MS" panose="030F0902030302020204" pitchFamily="66" charset="0"/>
              </a:endParaRPr>
            </a:p>
          </p:txBody>
        </p:sp>
        <p:sp>
          <p:nvSpPr>
            <p:cNvPr id="28" name="Oval 18">
              <a:extLst>
                <a:ext uri="{FF2B5EF4-FFF2-40B4-BE49-F238E27FC236}">
                  <a16:creationId xmlns:a16="http://schemas.microsoft.com/office/drawing/2014/main" id="{2F4A040F-C3DB-DA4F-A892-6AA11DF27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6078" y="4829469"/>
              <a:ext cx="238129" cy="271992"/>
            </a:xfrm>
            <a:prstGeom prst="ellipse">
              <a:avLst/>
            </a:prstGeom>
            <a:solidFill>
              <a:srgbClr val="E8987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89888" eaLnBrk="1" hangingPunct="1">
                <a:spcAft>
                  <a:spcPts val="600"/>
                </a:spcAft>
              </a:pPr>
              <a:r>
                <a:rPr lang="en-US" altLang="en-US" sz="3648" b="1" kern="1200">
                  <a:solidFill>
                    <a:schemeClr val="tx1"/>
                  </a:solidFill>
                  <a:latin typeface="Comic Sans MS" panose="030F0902030302020204" pitchFamily="66" charset="0"/>
                  <a:ea typeface="+mn-ea"/>
                  <a:cs typeface="+mn-cs"/>
                </a:rPr>
                <a:t>B</a:t>
              </a:r>
              <a:endParaRPr lang="en-US" altLang="en-US" sz="2400" b="1">
                <a:latin typeface="Comic Sans MS" panose="030F09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0134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51C3BA4E-A691-B6C4-1661-945C6DD40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90600"/>
            <a:ext cx="4537075" cy="36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</p:pic>
      <p:sp>
        <p:nvSpPr>
          <p:cNvPr id="21507" name="Rectangle 3">
            <a:extLst>
              <a:ext uri="{FF2B5EF4-FFF2-40B4-BE49-F238E27FC236}">
                <a16:creationId xmlns:a16="http://schemas.microsoft.com/office/drawing/2014/main" id="{CCFC1568-3DED-6A6A-4593-18F1A8D7D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338138"/>
            <a:ext cx="6335713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latin typeface="Comic Sans MS" panose="030F0902030302020204" pitchFamily="66" charset="0"/>
              </a:rPr>
              <a:t>Bilayer AB stacking</a:t>
            </a:r>
          </a:p>
        </p:txBody>
      </p:sp>
      <p:grpSp>
        <p:nvGrpSpPr>
          <p:cNvPr id="21508" name="Group 4">
            <a:extLst>
              <a:ext uri="{FF2B5EF4-FFF2-40B4-BE49-F238E27FC236}">
                <a16:creationId xmlns:a16="http://schemas.microsoft.com/office/drawing/2014/main" id="{29BF88B8-FD46-B51B-C03E-21C7F6FBAFD6}"/>
              </a:ext>
            </a:extLst>
          </p:cNvPr>
          <p:cNvGrpSpPr>
            <a:grpSpLocks/>
          </p:cNvGrpSpPr>
          <p:nvPr/>
        </p:nvGrpSpPr>
        <p:grpSpPr bwMode="auto">
          <a:xfrm>
            <a:off x="5003800" y="1828800"/>
            <a:ext cx="3708400" cy="1911350"/>
            <a:chOff x="3198" y="1636"/>
            <a:chExt cx="2336" cy="1204"/>
          </a:xfrm>
        </p:grpSpPr>
        <p:sp>
          <p:nvSpPr>
            <p:cNvPr id="21513" name="Oval 5">
              <a:extLst>
                <a:ext uri="{FF2B5EF4-FFF2-40B4-BE49-F238E27FC236}">
                  <a16:creationId xmlns:a16="http://schemas.microsoft.com/office/drawing/2014/main" id="{117714B2-63D6-E9D7-F100-1CA0B1D0EB7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110740">
              <a:off x="3198" y="1984"/>
              <a:ext cx="2100" cy="58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3300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1514" name="Group 6">
              <a:extLst>
                <a:ext uri="{FF2B5EF4-FFF2-40B4-BE49-F238E27FC236}">
                  <a16:creationId xmlns:a16="http://schemas.microsoft.com/office/drawing/2014/main" id="{8C295D9E-5D87-3EF6-1C2D-ECA7AAFBE2B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488" y="2512"/>
              <a:ext cx="1496" cy="328"/>
              <a:chOff x="1353" y="2015"/>
              <a:chExt cx="738" cy="162"/>
            </a:xfrm>
          </p:grpSpPr>
          <p:sp>
            <p:nvSpPr>
              <p:cNvPr id="21519" name="Text Box 7">
                <a:extLst>
                  <a:ext uri="{FF2B5EF4-FFF2-40B4-BE49-F238E27FC236}">
                    <a16:creationId xmlns:a16="http://schemas.microsoft.com/office/drawing/2014/main" id="{CBF74437-4543-FAA3-0470-D18AF4262FAE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1353" y="2015"/>
                <a:ext cx="162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i="1">
                    <a:latin typeface="Times New Roman" panose="02020603050405020304" pitchFamily="18" charset="0"/>
                  </a:rPr>
                  <a:t>A</a:t>
                </a:r>
                <a:r>
                  <a:rPr lang="en-US" altLang="en-US" sz="2800" i="1" baseline="-25000">
                    <a:latin typeface="Times New Roman" panose="02020603050405020304" pitchFamily="18" charset="0"/>
                  </a:rPr>
                  <a:t>1</a:t>
                </a:r>
                <a:endParaRPr lang="en-US" altLang="en-US" sz="4000" b="1">
                  <a:latin typeface="Comic Sans MS" panose="030F0902030302020204" pitchFamily="66" charset="0"/>
                </a:endParaRPr>
              </a:p>
            </p:txBody>
          </p:sp>
          <p:sp>
            <p:nvSpPr>
              <p:cNvPr id="21520" name="Text Box 8">
                <a:extLst>
                  <a:ext uri="{FF2B5EF4-FFF2-40B4-BE49-F238E27FC236}">
                    <a16:creationId xmlns:a16="http://schemas.microsoft.com/office/drawing/2014/main" id="{F8A0BA13-C5A3-F49B-29D2-3BBE57E2CB43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1929" y="2016"/>
                <a:ext cx="162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i="1">
                    <a:latin typeface="Times New Roman" panose="02020603050405020304" pitchFamily="18" charset="0"/>
                  </a:rPr>
                  <a:t>B</a:t>
                </a:r>
                <a:r>
                  <a:rPr lang="en-US" altLang="en-US" sz="2800" i="1" baseline="-25000">
                    <a:latin typeface="Times New Roman" panose="02020603050405020304" pitchFamily="18" charset="0"/>
                  </a:rPr>
                  <a:t>1</a:t>
                </a:r>
                <a:endParaRPr lang="en-US" altLang="en-US" sz="4000" b="1">
                  <a:latin typeface="Comic Sans MS" panose="030F0902030302020204" pitchFamily="66" charset="0"/>
                </a:endParaRPr>
              </a:p>
            </p:txBody>
          </p:sp>
        </p:grpSp>
        <p:grpSp>
          <p:nvGrpSpPr>
            <p:cNvPr id="21515" name="Group 9">
              <a:extLst>
                <a:ext uri="{FF2B5EF4-FFF2-40B4-BE49-F238E27FC236}">
                  <a16:creationId xmlns:a16="http://schemas.microsoft.com/office/drawing/2014/main" id="{9FBACF55-8A66-4B5F-66A1-766C5A27EA0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490" y="1636"/>
              <a:ext cx="1494" cy="326"/>
              <a:chOff x="1354" y="1583"/>
              <a:chExt cx="737" cy="161"/>
            </a:xfrm>
          </p:grpSpPr>
          <p:sp>
            <p:nvSpPr>
              <p:cNvPr id="21517" name="Text Box 10">
                <a:extLst>
                  <a:ext uri="{FF2B5EF4-FFF2-40B4-BE49-F238E27FC236}">
                    <a16:creationId xmlns:a16="http://schemas.microsoft.com/office/drawing/2014/main" id="{C312AB95-558A-940D-078A-3765AC036337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1354" y="1583"/>
                <a:ext cx="162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i="1">
                    <a:latin typeface="Times New Roman" panose="02020603050405020304" pitchFamily="18" charset="0"/>
                  </a:rPr>
                  <a:t>A</a:t>
                </a:r>
                <a:r>
                  <a:rPr lang="en-US" altLang="en-US" sz="2800" i="1" baseline="-25000">
                    <a:latin typeface="Times New Roman" panose="02020603050405020304" pitchFamily="18" charset="0"/>
                  </a:rPr>
                  <a:t>2</a:t>
                </a:r>
                <a:endParaRPr lang="en-US" altLang="en-US" sz="4000" b="1">
                  <a:latin typeface="Comic Sans MS" panose="030F0902030302020204" pitchFamily="66" charset="0"/>
                </a:endParaRPr>
              </a:p>
            </p:txBody>
          </p:sp>
          <p:sp>
            <p:nvSpPr>
              <p:cNvPr id="21518" name="Text Box 11">
                <a:extLst>
                  <a:ext uri="{FF2B5EF4-FFF2-40B4-BE49-F238E27FC236}">
                    <a16:creationId xmlns:a16="http://schemas.microsoft.com/office/drawing/2014/main" id="{C6481B0F-7D24-2DDD-C60C-0E7ED5A34B23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1929" y="1583"/>
                <a:ext cx="162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i="1">
                    <a:latin typeface="Times New Roman" panose="02020603050405020304" pitchFamily="18" charset="0"/>
                  </a:rPr>
                  <a:t>B</a:t>
                </a:r>
                <a:r>
                  <a:rPr lang="en-US" altLang="en-US" sz="2800" i="1" baseline="-25000">
                    <a:latin typeface="Times New Roman" panose="02020603050405020304" pitchFamily="18" charset="0"/>
                  </a:rPr>
                  <a:t>2</a:t>
                </a:r>
                <a:endParaRPr lang="en-US" altLang="en-US" sz="4000" b="1"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21516" name="Line 12">
              <a:extLst>
                <a:ext uri="{FF2B5EF4-FFF2-40B4-BE49-F238E27FC236}">
                  <a16:creationId xmlns:a16="http://schemas.microsoft.com/office/drawing/2014/main" id="{AFA88DC2-A3EB-834D-58C7-2135682A7BF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198" y="2296"/>
              <a:ext cx="2336" cy="2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09" name="Line 32">
            <a:extLst>
              <a:ext uri="{FF2B5EF4-FFF2-40B4-BE49-F238E27FC236}">
                <a16:creationId xmlns:a16="http://schemas.microsoft.com/office/drawing/2014/main" id="{4591A70C-CF5B-E4C4-E2A7-E5E37ED6E1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0425" y="3789363"/>
            <a:ext cx="14398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1510" name="Line 33">
            <a:extLst>
              <a:ext uri="{FF2B5EF4-FFF2-40B4-BE49-F238E27FC236}">
                <a16:creationId xmlns:a16="http://schemas.microsoft.com/office/drawing/2014/main" id="{74395C50-E015-F99C-25A6-AFA03AA40ED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15025" y="2395538"/>
            <a:ext cx="14398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pic>
        <p:nvPicPr>
          <p:cNvPr id="21511" name="Picture 34">
            <a:extLst>
              <a:ext uri="{FF2B5EF4-FFF2-40B4-BE49-F238E27FC236}">
                <a16:creationId xmlns:a16="http://schemas.microsoft.com/office/drawing/2014/main" id="{FAFFC9EA-17F2-CF0D-58AE-E32524549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73675"/>
            <a:ext cx="847725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 Box 35">
            <a:extLst>
              <a:ext uri="{FF2B5EF4-FFF2-40B4-BE49-F238E27FC236}">
                <a16:creationId xmlns:a16="http://schemas.microsoft.com/office/drawing/2014/main" id="{2980E3ED-E8A0-F49D-E30A-FBEE7DB24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724400"/>
            <a:ext cx="5410200" cy="654050"/>
          </a:xfrm>
          <a:prstGeom prst="rect">
            <a:avLst/>
          </a:prstGeom>
          <a:solidFill>
            <a:srgbClr val="FF6600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1"/>
                </a:solidFill>
                <a:latin typeface="Comic Sans MS" panose="030F0902030302020204" pitchFamily="66" charset="0"/>
              </a:rPr>
              <a:t>Novoselov et al. – Nature Phys. (2006)</a:t>
            </a:r>
          </a:p>
          <a:p>
            <a:pPr algn="ctr" eaLnBrk="1" hangingPunct="1"/>
            <a:r>
              <a:rPr lang="en-US" altLang="en-US">
                <a:solidFill>
                  <a:schemeClr val="bg1"/>
                </a:solidFill>
                <a:latin typeface="Comic Sans MS" panose="030F0902030302020204" pitchFamily="66" charset="0"/>
              </a:rPr>
              <a:t>McCann &amp; Falko – PRL (2006) </a:t>
            </a:r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3FC400-7FF7-70AA-F6DC-6243EB27A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A0AEF51-3FE2-AA40-8C62-ECA0443BDF79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2531" name="TextBox 6">
            <a:extLst>
              <a:ext uri="{FF2B5EF4-FFF2-40B4-BE49-F238E27FC236}">
                <a16:creationId xmlns:a16="http://schemas.microsoft.com/office/drawing/2014/main" id="{7E0F34D7-2DED-69C7-FE6D-31CDAEAE7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8519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latin typeface="Comic Sans MS" panose="030F0902030302020204" pitchFamily="66" charset="0"/>
              </a:rPr>
              <a:t>Pseudospins in Graphene Stacks</a:t>
            </a:r>
          </a:p>
        </p:txBody>
      </p:sp>
      <p:pic>
        <p:nvPicPr>
          <p:cNvPr id="22532" name="Picture 3">
            <a:extLst>
              <a:ext uri="{FF2B5EF4-FFF2-40B4-BE49-F238E27FC236}">
                <a16:creationId xmlns:a16="http://schemas.microsoft.com/office/drawing/2014/main" id="{D7AC77DA-9727-0159-D294-759663682D8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4267200" cy="543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8">
            <a:extLst>
              <a:ext uri="{FF2B5EF4-FFF2-40B4-BE49-F238E27FC236}">
                <a16:creationId xmlns:a16="http://schemas.microsoft.com/office/drawing/2014/main" id="{010CD1E8-6F95-D020-49AC-470A72F5B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8263" y="6324749"/>
            <a:ext cx="3316934" cy="461665"/>
          </a:xfrm>
          <a:prstGeom prst="rect">
            <a:avLst/>
          </a:prstGeom>
          <a:solidFill>
            <a:srgbClr val="FFFF66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chemeClr val="hlink"/>
                </a:solidFill>
                <a:latin typeface="Comic Sans MS" panose="030F0902030302020204" pitchFamily="66" charset="0"/>
              </a:rPr>
              <a:t>Min et al. PRB (2008)</a:t>
            </a:r>
            <a:r>
              <a:rPr lang="en-US" altLang="en-US" sz="2400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22534" name="AutoShape 13">
            <a:extLst>
              <a:ext uri="{FF2B5EF4-FFF2-40B4-BE49-F238E27FC236}">
                <a16:creationId xmlns:a16="http://schemas.microsoft.com/office/drawing/2014/main" id="{A246DE1A-3BD3-9F69-483F-D86C6F5E7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752600"/>
            <a:ext cx="3657600" cy="1295400"/>
          </a:xfrm>
          <a:prstGeom prst="wedgeEllipseCallout">
            <a:avLst>
              <a:gd name="adj1" fmla="val -64657"/>
              <a:gd name="adj2" fmla="val 81486"/>
            </a:avLst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chemeClr val="tx2"/>
                </a:solidFill>
                <a:latin typeface="Comic Sans MS" panose="030F0902030302020204" pitchFamily="66" charset="0"/>
              </a:rPr>
              <a:t>inequivalent</a:t>
            </a:r>
          </a:p>
          <a:p>
            <a:pPr algn="ctr" eaLnBrk="1" hangingPunct="1"/>
            <a:r>
              <a:rPr lang="en-US" altLang="en-US" sz="2000" b="1">
                <a:solidFill>
                  <a:schemeClr val="tx2"/>
                </a:solidFill>
                <a:latin typeface="Comic Sans MS" panose="030F0902030302020204" pitchFamily="66" charset="0"/>
              </a:rPr>
              <a:t>4-layer graphene stacks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3FC400-7FF7-70AA-F6DC-6243EB27A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A0AEF51-3FE2-AA40-8C62-ECA0443BDF79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2531" name="TextBox 6">
            <a:extLst>
              <a:ext uri="{FF2B5EF4-FFF2-40B4-BE49-F238E27FC236}">
                <a16:creationId xmlns:a16="http://schemas.microsoft.com/office/drawing/2014/main" id="{7E0F34D7-2DED-69C7-FE6D-31CDAEAE7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047" y="340754"/>
            <a:ext cx="834940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latin typeface="+mn-lt"/>
              </a:rPr>
              <a:t>Interactions Don’t Like Dirac Points</a:t>
            </a:r>
          </a:p>
        </p:txBody>
      </p:sp>
      <p:sp>
        <p:nvSpPr>
          <p:cNvPr id="22533" name="Rectangle 8">
            <a:extLst>
              <a:ext uri="{FF2B5EF4-FFF2-40B4-BE49-F238E27FC236}">
                <a16:creationId xmlns:a16="http://schemas.microsoft.com/office/drawing/2014/main" id="{010CD1E8-6F95-D020-49AC-470A72F5B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8247" y="6286413"/>
            <a:ext cx="3057247" cy="461665"/>
          </a:xfrm>
          <a:prstGeom prst="rect">
            <a:avLst/>
          </a:prstGeom>
          <a:solidFill>
            <a:srgbClr val="FFFF66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chemeClr val="hlink"/>
                </a:solidFill>
                <a:latin typeface="+mn-lt"/>
              </a:rPr>
              <a:t>Min et al.  PRB (2008) </a:t>
            </a:r>
            <a:r>
              <a:rPr lang="en-US" altLang="en-US" sz="2400" dirty="0">
                <a:latin typeface="+mn-lt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AE8136-95E0-18BA-FDE9-AFB1B048D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551" y="3546365"/>
            <a:ext cx="6008494" cy="24092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EE4980-DC77-E166-34F5-280F6EBC5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7750" y="1399331"/>
            <a:ext cx="4020096" cy="90170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2534" name="AutoShape 13">
            <a:extLst>
              <a:ext uri="{FF2B5EF4-FFF2-40B4-BE49-F238E27FC236}">
                <a16:creationId xmlns:a16="http://schemas.microsoft.com/office/drawing/2014/main" id="{A246DE1A-3BD3-9F69-483F-D86C6F5E7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441541"/>
            <a:ext cx="3200400" cy="1104823"/>
          </a:xfrm>
          <a:prstGeom prst="wedgeEllipseCallout">
            <a:avLst>
              <a:gd name="adj1" fmla="val -72316"/>
              <a:gd name="adj2" fmla="val 61009"/>
            </a:avLst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tx2"/>
                </a:solidFill>
                <a:latin typeface="Comic Sans MS" panose="030F0902030302020204" pitchFamily="66" charset="0"/>
              </a:rPr>
              <a:t>Pseudospin</a:t>
            </a:r>
          </a:p>
          <a:p>
            <a:pPr algn="ctr" eaLnBrk="1" hangingPunct="1"/>
            <a:r>
              <a:rPr lang="en-US" altLang="en-US" sz="2000" b="1" dirty="0">
                <a:solidFill>
                  <a:schemeClr val="tx2"/>
                </a:solidFill>
                <a:latin typeface="Comic Sans MS" panose="030F0902030302020204" pitchFamily="66" charset="0"/>
              </a:rPr>
              <a:t>Magnetic </a:t>
            </a:r>
          </a:p>
          <a:p>
            <a:pPr algn="ctr" eaLnBrk="1" hangingPunct="1"/>
            <a:r>
              <a:rPr lang="en-US" altLang="en-US" sz="2000" b="1" dirty="0">
                <a:solidFill>
                  <a:schemeClr val="tx2"/>
                </a:solidFill>
                <a:latin typeface="Comic Sans MS" panose="030F0902030302020204" pitchFamily="66" charset="0"/>
              </a:rPr>
              <a:t>Field </a:t>
            </a:r>
          </a:p>
        </p:txBody>
      </p:sp>
    </p:spTree>
    <p:extLst>
      <p:ext uri="{BB962C8B-B14F-4D97-AF65-F5344CB8AC3E}">
        <p14:creationId xmlns:p14="http://schemas.microsoft.com/office/powerpoint/2010/main" val="3319574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3FC400-7FF7-70AA-F6DC-6243EB27A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A0AEF51-3FE2-AA40-8C62-ECA0443BDF79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2531" name="TextBox 6">
            <a:extLst>
              <a:ext uri="{FF2B5EF4-FFF2-40B4-BE49-F238E27FC236}">
                <a16:creationId xmlns:a16="http://schemas.microsoft.com/office/drawing/2014/main" id="{7E0F34D7-2DED-69C7-FE6D-31CDAEAE7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047" y="274765"/>
            <a:ext cx="834940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latin typeface="+mn-lt"/>
              </a:rPr>
              <a:t>Interactions Don’t Like Dirac Points</a:t>
            </a:r>
          </a:p>
        </p:txBody>
      </p:sp>
      <p:sp>
        <p:nvSpPr>
          <p:cNvPr id="22533" name="Rectangle 8">
            <a:extLst>
              <a:ext uri="{FF2B5EF4-FFF2-40B4-BE49-F238E27FC236}">
                <a16:creationId xmlns:a16="http://schemas.microsoft.com/office/drawing/2014/main" id="{010CD1E8-6F95-D020-49AC-470A72F5B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3261" y="5664880"/>
            <a:ext cx="3057247" cy="461665"/>
          </a:xfrm>
          <a:prstGeom prst="rect">
            <a:avLst/>
          </a:prstGeom>
          <a:solidFill>
            <a:srgbClr val="FFFF66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chemeClr val="hlink"/>
                </a:solidFill>
                <a:latin typeface="+mn-lt"/>
              </a:rPr>
              <a:t>Min et al.  PRB (2008) </a:t>
            </a:r>
            <a:r>
              <a:rPr lang="en-US" altLang="en-US" sz="2400" dirty="0">
                <a:latin typeface="+mn-lt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EE4980-DC77-E166-34F5-280F6EBC5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750" y="1399331"/>
            <a:ext cx="4020096" cy="90170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E39FD9-8A17-69B1-3522-568CD4225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261" y="4004388"/>
            <a:ext cx="2813379" cy="548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A1E78A-7B77-C761-C3B9-9B5CCBEF1C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944" y="2763681"/>
            <a:ext cx="5261042" cy="377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54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2">
            <a:extLst>
              <a:ext uri="{FF2B5EF4-FFF2-40B4-BE49-F238E27FC236}">
                <a16:creationId xmlns:a16="http://schemas.microsoft.com/office/drawing/2014/main" id="{5E8006AC-2710-DC41-8687-FFE7C9CD5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936" y="256032"/>
            <a:ext cx="7879842" cy="10149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Chiral Symmetry Breaking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And Band Topology</a:t>
            </a:r>
          </a:p>
        </p:txBody>
      </p:sp>
      <p:pic>
        <p:nvPicPr>
          <p:cNvPr id="84994" name="Picture 4">
            <a:extLst>
              <a:ext uri="{FF2B5EF4-FFF2-40B4-BE49-F238E27FC236}">
                <a16:creationId xmlns:a16="http://schemas.microsoft.com/office/drawing/2014/main" id="{023D44DB-D620-BD45-BB9B-52E6D1C86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66" y="1926266"/>
            <a:ext cx="5589483" cy="409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491DB7-EF73-8845-B183-2D15B459EF02}"/>
              </a:ext>
            </a:extLst>
          </p:cNvPr>
          <p:cNvSpPr/>
          <p:nvPr/>
        </p:nvSpPr>
        <p:spPr>
          <a:xfrm>
            <a:off x="1264533" y="1975609"/>
            <a:ext cx="734385" cy="5312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55F218-5BBD-1743-8F4B-408B7EB7A9A4}"/>
              </a:ext>
            </a:extLst>
          </p:cNvPr>
          <p:cNvSpPr/>
          <p:nvPr/>
        </p:nvSpPr>
        <p:spPr>
          <a:xfrm>
            <a:off x="3949813" y="1994259"/>
            <a:ext cx="489590" cy="5230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139E6CCA-BE5D-494A-A75D-DA27AA8D7197}"/>
              </a:ext>
            </a:extLst>
          </p:cNvPr>
          <p:cNvSpPr/>
          <p:nvPr/>
        </p:nvSpPr>
        <p:spPr>
          <a:xfrm>
            <a:off x="6324600" y="5334000"/>
            <a:ext cx="2057400" cy="1267968"/>
          </a:xfrm>
          <a:prstGeom prst="wedgeRoundRectCallout">
            <a:avLst>
              <a:gd name="adj1" fmla="val -60672"/>
              <a:gd name="adj2" fmla="val -141484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731520">
              <a:spcAft>
                <a:spcPts val="600"/>
              </a:spcAft>
              <a:defRPr/>
            </a:pPr>
            <a:r>
              <a:rPr lang="en-US" sz="1280" kern="1200">
                <a:solidFill>
                  <a:schemeClr val="lt1"/>
                </a:solidFill>
                <a:latin typeface="Comic Sans MS" pitchFamily="66" charset="0"/>
                <a:ea typeface="+mn-ea"/>
                <a:cs typeface="+mn-cs"/>
              </a:rPr>
              <a:t>Min </a:t>
            </a:r>
            <a:r>
              <a:rPr lang="en-US" sz="1280" i="1" kern="1200">
                <a:solidFill>
                  <a:schemeClr val="lt1"/>
                </a:solidFill>
                <a:latin typeface="Comic Sans MS" pitchFamily="66" charset="0"/>
                <a:ea typeface="+mn-ea"/>
                <a:cs typeface="+mn-cs"/>
              </a:rPr>
              <a:t>et al. </a:t>
            </a:r>
            <a:r>
              <a:rPr lang="en-US" sz="1280" kern="1200">
                <a:solidFill>
                  <a:schemeClr val="lt1"/>
                </a:solidFill>
                <a:latin typeface="Comic Sans MS" pitchFamily="66" charset="0"/>
                <a:ea typeface="+mn-ea"/>
                <a:cs typeface="+mn-cs"/>
              </a:rPr>
              <a:t>PRB (2008)</a:t>
            </a:r>
          </a:p>
          <a:p>
            <a:pPr defTabSz="731520">
              <a:spcAft>
                <a:spcPts val="600"/>
              </a:spcAft>
              <a:defRPr/>
            </a:pPr>
            <a:r>
              <a:rPr lang="en-US" sz="1280" kern="1200">
                <a:solidFill>
                  <a:schemeClr val="lt1"/>
                </a:solidFill>
                <a:latin typeface="Comic Sans MS" pitchFamily="66" charset="0"/>
                <a:ea typeface="+mn-ea"/>
                <a:cs typeface="+mn-cs"/>
              </a:rPr>
              <a:t>Phys. Scripta (2012)</a:t>
            </a:r>
          </a:p>
          <a:p>
            <a:pPr defTabSz="731520">
              <a:spcAft>
                <a:spcPts val="600"/>
              </a:spcAft>
              <a:defRPr/>
            </a:pPr>
            <a:r>
              <a:rPr lang="en-US" sz="1280" kern="1200">
                <a:solidFill>
                  <a:schemeClr val="lt1"/>
                </a:solidFill>
                <a:latin typeface="Comic Sans MS" pitchFamily="66" charset="0"/>
                <a:ea typeface="+mn-ea"/>
                <a:cs typeface="+mn-cs"/>
              </a:rPr>
              <a:t>TMD </a:t>
            </a:r>
            <a:r>
              <a:rPr lang="en-US" sz="1280" kern="1200" err="1">
                <a:solidFill>
                  <a:schemeClr val="lt1"/>
                </a:solidFill>
                <a:latin typeface="Comic Sans MS" pitchFamily="66" charset="0"/>
                <a:ea typeface="+mn-ea"/>
                <a:cs typeface="+mn-cs"/>
              </a:rPr>
              <a:t>Homobilayers</a:t>
            </a:r>
            <a:r>
              <a:rPr lang="en-US" sz="1280" kern="1200">
                <a:solidFill>
                  <a:schemeClr val="lt1"/>
                </a:solidFill>
                <a:latin typeface="Comic Sans MS" pitchFamily="66" charset="0"/>
                <a:ea typeface="+mn-ea"/>
                <a:cs typeface="+mn-cs"/>
              </a:rPr>
              <a:t>:</a:t>
            </a:r>
          </a:p>
          <a:p>
            <a:pPr defTabSz="731520">
              <a:spcAft>
                <a:spcPts val="600"/>
              </a:spcAft>
              <a:defRPr/>
            </a:pPr>
            <a:r>
              <a:rPr lang="en-US" sz="1280" kern="1200">
                <a:solidFill>
                  <a:schemeClr val="lt1"/>
                </a:solidFill>
                <a:latin typeface="Comic Sans MS" pitchFamily="66" charset="0"/>
                <a:ea typeface="+mn-ea"/>
                <a:cs typeface="+mn-cs"/>
              </a:rPr>
              <a:t>Wu et al. PRL (2019)</a:t>
            </a:r>
            <a:endParaRPr lang="en-US" sz="16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837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6E9339-B1B1-EF42-ADC4-59D9E67E8D37}"/>
              </a:ext>
            </a:extLst>
          </p:cNvPr>
          <p:cNvSpPr txBox="1"/>
          <p:nvPr/>
        </p:nvSpPr>
        <p:spPr>
          <a:xfrm>
            <a:off x="65988" y="254524"/>
            <a:ext cx="9078012" cy="10164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Spin/Valley/Layer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pseudospins in Bilayer Graphene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AFB5FB-38E8-BC48-BBBE-6CBDAEC5A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67" y="2273782"/>
            <a:ext cx="4209786" cy="21941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8886D9-BAD9-9442-A2D9-9B427CF23076}"/>
              </a:ext>
            </a:extLst>
          </p:cNvPr>
          <p:cNvSpPr txBox="1"/>
          <p:nvPr/>
        </p:nvSpPr>
        <p:spPr>
          <a:xfrm>
            <a:off x="5385266" y="2240629"/>
            <a:ext cx="2991525" cy="23767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59536">
              <a:spcAft>
                <a:spcPts val="600"/>
              </a:spcAft>
            </a:pPr>
            <a:r>
              <a:rPr lang="en-US" sz="1692" kern="1200" dirty="0">
                <a:solidFill>
                  <a:schemeClr val="tx1"/>
                </a:solidFill>
                <a:latin typeface="Comic Sans MS" panose="030F0902030302020204" pitchFamily="66" charset="0"/>
                <a:ea typeface="+mn-ea"/>
                <a:cs typeface="+mn-cs"/>
              </a:rPr>
              <a:t>There are eight</a:t>
            </a:r>
          </a:p>
          <a:p>
            <a:pPr algn="ctr" defTabSz="859536">
              <a:spcAft>
                <a:spcPts val="600"/>
              </a:spcAft>
            </a:pPr>
            <a:r>
              <a:rPr lang="en-US" sz="1692" kern="1200" dirty="0">
                <a:solidFill>
                  <a:schemeClr val="tx1"/>
                </a:solidFill>
                <a:latin typeface="Comic Sans MS" panose="030F0902030302020204" pitchFamily="66" charset="0"/>
                <a:ea typeface="+mn-ea"/>
                <a:cs typeface="+mn-cs"/>
              </a:rPr>
              <a:t> </a:t>
            </a:r>
            <a:r>
              <a:rPr lang="en-US" sz="1692" dirty="0">
                <a:latin typeface="Comic Sans MS" panose="030F0902030302020204" pitchFamily="66" charset="0"/>
              </a:rPr>
              <a:t>low-energy</a:t>
            </a:r>
            <a:r>
              <a:rPr lang="en-US" sz="1692" kern="1200" dirty="0">
                <a:solidFill>
                  <a:schemeClr val="tx1"/>
                </a:solidFill>
                <a:latin typeface="Comic Sans MS" panose="030F0902030302020204" pitchFamily="66" charset="0"/>
                <a:ea typeface="+mn-ea"/>
                <a:cs typeface="+mn-cs"/>
              </a:rPr>
              <a:t> bands in bilayer</a:t>
            </a:r>
          </a:p>
          <a:p>
            <a:pPr algn="ctr" defTabSz="859536">
              <a:spcAft>
                <a:spcPts val="600"/>
              </a:spcAft>
            </a:pPr>
            <a:r>
              <a:rPr lang="en-US" sz="1692" dirty="0">
                <a:latin typeface="Comic Sans MS" panose="030F0902030302020204" pitchFamily="66" charset="0"/>
              </a:rPr>
              <a:t>Graphene </a:t>
            </a:r>
            <a:r>
              <a:rPr lang="en-US" sz="1692" kern="1200" dirty="0">
                <a:solidFill>
                  <a:schemeClr val="tx1"/>
                </a:solidFill>
                <a:latin typeface="Comic Sans MS" panose="030F0902030302020204" pitchFamily="66" charset="0"/>
                <a:ea typeface="+mn-ea"/>
                <a:cs typeface="+mn-cs"/>
              </a:rPr>
              <a:t> </a:t>
            </a:r>
          </a:p>
          <a:p>
            <a:pPr marL="268605" indent="-268605" algn="ctr" defTabSz="859536">
              <a:spcAft>
                <a:spcPts val="600"/>
              </a:spcAft>
              <a:buFontTx/>
              <a:buChar char="-"/>
            </a:pPr>
            <a:r>
              <a:rPr lang="en-US" sz="1692" kern="1200" dirty="0">
                <a:solidFill>
                  <a:schemeClr val="tx1"/>
                </a:solidFill>
                <a:latin typeface="Comic Sans MS" panose="030F0902030302020204" pitchFamily="66" charset="0"/>
                <a:ea typeface="+mn-ea"/>
                <a:cs typeface="+mn-cs"/>
              </a:rPr>
              <a:t>one state at each  </a:t>
            </a:r>
          </a:p>
          <a:p>
            <a:pPr algn="ctr" defTabSz="859536">
              <a:spcAft>
                <a:spcPts val="600"/>
              </a:spcAft>
            </a:pPr>
            <a:r>
              <a:rPr lang="en-US" sz="1692" kern="1200" dirty="0">
                <a:solidFill>
                  <a:schemeClr val="tx1"/>
                </a:solidFill>
                <a:latin typeface="Comic Sans MS" panose="030F0902030302020204" pitchFamily="66" charset="0"/>
                <a:ea typeface="+mn-ea"/>
                <a:cs typeface="+mn-cs"/>
              </a:rPr>
              <a:t>momentum for </a:t>
            </a:r>
          </a:p>
          <a:p>
            <a:pPr algn="ctr" defTabSz="859536">
              <a:spcAft>
                <a:spcPts val="600"/>
              </a:spcAft>
            </a:pPr>
            <a:r>
              <a:rPr lang="en-US" sz="1692" kern="1200" dirty="0">
                <a:solidFill>
                  <a:schemeClr val="tx1"/>
                </a:solidFill>
                <a:latin typeface="Comic Sans MS" panose="030F0902030302020204" pitchFamily="66" charset="0"/>
                <a:ea typeface="+mn-ea"/>
                <a:cs typeface="+mn-cs"/>
              </a:rPr>
              <a:t>each state in a </a:t>
            </a:r>
          </a:p>
          <a:p>
            <a:pPr algn="ctr" defTabSz="859536">
              <a:spcAft>
                <a:spcPts val="600"/>
              </a:spcAft>
            </a:pPr>
            <a:r>
              <a:rPr lang="en-US" sz="1692" kern="1200" dirty="0" err="1">
                <a:solidFill>
                  <a:schemeClr val="tx1"/>
                </a:solidFill>
                <a:latin typeface="Comic Sans MS" panose="030F0902030302020204" pitchFamily="66" charset="0"/>
                <a:ea typeface="+mn-ea"/>
                <a:cs typeface="+mn-cs"/>
              </a:rPr>
              <a:t>spinxvalleyxlayer</a:t>
            </a:r>
            <a:r>
              <a:rPr lang="en-US" sz="1692" kern="1200" dirty="0">
                <a:solidFill>
                  <a:schemeClr val="tx1"/>
                </a:solidFill>
                <a:latin typeface="Comic Sans MS" panose="030F0902030302020204" pitchFamily="66" charset="0"/>
                <a:ea typeface="+mn-ea"/>
                <a:cs typeface="+mn-cs"/>
              </a:rPr>
              <a:t>.  </a:t>
            </a:r>
            <a:endParaRPr lang="en-US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479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>
            <a:extLst>
              <a:ext uri="{FF2B5EF4-FFF2-40B4-BE49-F238E27FC236}">
                <a16:creationId xmlns:a16="http://schemas.microsoft.com/office/drawing/2014/main" id="{CB33C6AA-49EF-4863-3CFE-C42505DB1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5694363" cy="61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B95379-F0C9-9FC2-1BF7-28627C7FB2B9}"/>
              </a:ext>
            </a:extLst>
          </p:cNvPr>
          <p:cNvSpPr txBox="1"/>
          <p:nvPr/>
        </p:nvSpPr>
        <p:spPr>
          <a:xfrm>
            <a:off x="6172200" y="304800"/>
            <a:ext cx="2667000" cy="5632450"/>
          </a:xfrm>
          <a:prstGeom prst="rect">
            <a:avLst/>
          </a:prstGeom>
          <a:solidFill>
            <a:srgbClr val="FF0000"/>
          </a:solidFill>
          <a:ln w="12700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lphaLcParenBoth"/>
              <a:defRPr/>
            </a:pP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= `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ferro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’</a:t>
            </a:r>
          </a:p>
          <a:p>
            <a:pPr marL="457200" indent="-457200">
              <a:defRPr/>
            </a:pP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    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σ</a:t>
            </a:r>
            <a:r>
              <a:rPr lang="en-US" sz="2400" baseline="-25000" dirty="0" err="1">
                <a:solidFill>
                  <a:schemeClr val="bg1"/>
                </a:solidFill>
                <a:latin typeface="Comic Sans MS" pitchFamily="66" charset="0"/>
              </a:rPr>
              <a:t>Hall</a:t>
            </a:r>
            <a:r>
              <a:rPr lang="en-US" sz="2400" baseline="-25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=0</a:t>
            </a:r>
          </a:p>
          <a:p>
            <a:pPr marL="457200" indent="-457200">
              <a:buFontTx/>
              <a:buAutoNum type="alphaLcParenBoth"/>
              <a:defRPr/>
            </a:pP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>
              <a:defRPr/>
            </a:pP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(b) = `anomalous Hall insulator’</a:t>
            </a:r>
          </a:p>
          <a:p>
            <a:pPr marL="457200" indent="-457200">
              <a:defRPr/>
            </a:pP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     (Levitov)</a:t>
            </a:r>
          </a:p>
          <a:p>
            <a:pPr marL="457200" indent="-457200">
              <a:defRPr/>
            </a:pP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     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σ</a:t>
            </a:r>
            <a:r>
              <a:rPr lang="en-US" sz="2400" baseline="-25000" dirty="0" err="1">
                <a:solidFill>
                  <a:schemeClr val="bg1"/>
                </a:solidFill>
                <a:latin typeface="Comic Sans MS" pitchFamily="66" charset="0"/>
              </a:rPr>
              <a:t>Hall</a:t>
            </a:r>
            <a:r>
              <a:rPr lang="en-US" sz="2400" baseline="-25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  <a:sym typeface="Mathematica1"/>
              </a:rPr>
              <a:t>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0 </a:t>
            </a:r>
          </a:p>
          <a:p>
            <a:pPr marL="457200" indent="-457200">
              <a:defRPr/>
            </a:pP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>
              <a:defRPr/>
            </a:pP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(c)= `layer AF insulator’</a:t>
            </a:r>
          </a:p>
          <a:p>
            <a:pPr marL="457200" indent="-457200">
              <a:defRPr/>
            </a:pP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     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σ</a:t>
            </a:r>
            <a:r>
              <a:rPr lang="en-US" sz="2400" baseline="-25000" dirty="0" err="1">
                <a:solidFill>
                  <a:schemeClr val="bg1"/>
                </a:solidFill>
                <a:latin typeface="Comic Sans MS" pitchFamily="66" charset="0"/>
              </a:rPr>
              <a:t>Hall</a:t>
            </a:r>
            <a:r>
              <a:rPr lang="en-US" sz="2400" baseline="-25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=0 </a:t>
            </a:r>
          </a:p>
          <a:p>
            <a:pPr marL="457200" indent="-457200">
              <a:defRPr/>
            </a:pP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>
              <a:defRPr/>
            </a:pP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(d) = `spin Hall insulator’ </a:t>
            </a:r>
          </a:p>
          <a:p>
            <a:pPr marL="457200" indent="-457200">
              <a:defRPr/>
            </a:pP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      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σ</a:t>
            </a:r>
            <a:r>
              <a:rPr lang="en-US" sz="2400" baseline="-25000" dirty="0" err="1">
                <a:solidFill>
                  <a:schemeClr val="bg1"/>
                </a:solidFill>
                <a:latin typeface="Comic Sans MS" pitchFamily="66" charset="0"/>
              </a:rPr>
              <a:t>Hall</a:t>
            </a:r>
            <a:r>
              <a:rPr lang="en-US" sz="2400" baseline="-25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=0</a:t>
            </a:r>
          </a:p>
        </p:txBody>
      </p:sp>
      <p:sp>
        <p:nvSpPr>
          <p:cNvPr id="53252" name="Text Box 4">
            <a:extLst>
              <a:ext uri="{FF2B5EF4-FFF2-40B4-BE49-F238E27FC236}">
                <a16:creationId xmlns:a16="http://schemas.microsoft.com/office/drawing/2014/main" id="{E765C383-B90B-9C71-241C-047E5C6C3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5064" y="6096000"/>
            <a:ext cx="5110694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  <a:latin typeface="Comic Sans MS" panose="030F0902030302020204" pitchFamily="66" charset="0"/>
              </a:rPr>
              <a:t>Fan Zhang , </a:t>
            </a:r>
            <a:r>
              <a:rPr lang="fr-FR" altLang="en-US" b="1" dirty="0">
                <a:solidFill>
                  <a:srgbClr val="FF0000"/>
                </a:solidFill>
                <a:latin typeface="Comic Sans MS" panose="030F0902030302020204" pitchFamily="66" charset="0"/>
              </a:rPr>
              <a:t>R. </a:t>
            </a:r>
            <a:r>
              <a:rPr lang="fr-FR" altLang="en-US" b="1" dirty="0" err="1">
                <a:solidFill>
                  <a:srgbClr val="FF0000"/>
                </a:solidFill>
                <a:latin typeface="Comic Sans MS" panose="030F0902030302020204" pitchFamily="66" charset="0"/>
              </a:rPr>
              <a:t>Nandkishore</a:t>
            </a:r>
            <a:r>
              <a:rPr lang="fr-FR" altLang="en-US" b="1" dirty="0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r>
              <a:rPr lang="en-US" altLang="en-US" b="1" i="1" dirty="0">
                <a:solidFill>
                  <a:srgbClr val="FF0000"/>
                </a:solidFill>
                <a:latin typeface="Comic Sans MS" panose="030F0902030302020204" pitchFamily="66" charset="0"/>
              </a:rPr>
              <a:t>arXiv:1002.1966</a:t>
            </a:r>
          </a:p>
          <a:p>
            <a:pPr algn="ctr" eaLnBrk="1" hangingPunct="1"/>
            <a:r>
              <a:rPr lang="en-US" altLang="en-US" b="1" dirty="0" err="1">
                <a:solidFill>
                  <a:srgbClr val="FF0000"/>
                </a:solidFill>
                <a:latin typeface="Comic Sans MS" panose="030F0902030302020204" pitchFamily="66" charset="0"/>
              </a:rPr>
              <a:t>Vafek</a:t>
            </a:r>
            <a:r>
              <a:rPr lang="en-US" altLang="en-US" b="1" dirty="0">
                <a:solidFill>
                  <a:srgbClr val="FF0000"/>
                </a:solidFill>
                <a:latin typeface="Comic Sans MS" panose="030F0902030302020204" pitchFamily="66" charset="0"/>
              </a:rPr>
              <a:t> PRB (2010), Fan Zhang PRB (2010)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3D2F58-E843-3684-0F97-99D5FDF2CFA4}"/>
              </a:ext>
            </a:extLst>
          </p:cNvPr>
          <p:cNvSpPr txBox="1"/>
          <p:nvPr/>
        </p:nvSpPr>
        <p:spPr>
          <a:xfrm>
            <a:off x="2441542" y="2922310"/>
            <a:ext cx="4120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American Typewriter" panose="02090604020004020304" pitchFamily="18" charset="77"/>
              </a:rPr>
              <a:t>Moire</a:t>
            </a:r>
            <a:r>
              <a:rPr lang="en-US" sz="4000" dirty="0">
                <a:latin typeface="American Typewriter" panose="02090604020004020304" pitchFamily="18" charset="77"/>
              </a:rPr>
              <a:t> Materials</a:t>
            </a:r>
          </a:p>
        </p:txBody>
      </p:sp>
    </p:spTree>
    <p:extLst>
      <p:ext uri="{BB962C8B-B14F-4D97-AF65-F5344CB8AC3E}">
        <p14:creationId xmlns:p14="http://schemas.microsoft.com/office/powerpoint/2010/main" val="1604211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B61B39-5E39-837A-BBD6-40989B7DA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1B740AD-F07B-E04E-9414-4EA31CC7482C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20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70221D35-54C4-716D-D774-EA90E144B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3663"/>
            <a:ext cx="8839200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3">
            <a:extLst>
              <a:ext uri="{FF2B5EF4-FFF2-40B4-BE49-F238E27FC236}">
                <a16:creationId xmlns:a16="http://schemas.microsoft.com/office/drawing/2014/main" id="{1366984A-1231-A2CA-D60B-C5F240332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8950"/>
            <a:ext cx="4800600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AutoShape 6">
            <a:extLst>
              <a:ext uri="{FF2B5EF4-FFF2-40B4-BE49-F238E27FC236}">
                <a16:creationId xmlns:a16="http://schemas.microsoft.com/office/drawing/2014/main" id="{0E517E57-C0AE-9BD8-9820-9285F90B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590800"/>
            <a:ext cx="2895600" cy="1219200"/>
          </a:xfrm>
          <a:prstGeom prst="wedgeRoundRectCallout">
            <a:avLst>
              <a:gd name="adj1" fmla="val -127222"/>
              <a:gd name="adj2" fmla="val 127935"/>
              <a:gd name="adj3" fmla="val 16667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chemeClr val="tx2"/>
                </a:solidFill>
                <a:latin typeface="Comic Sans MS" panose="030F0902030302020204" pitchFamily="66" charset="0"/>
              </a:rPr>
              <a:t>Drut/Lahde </a:t>
            </a:r>
          </a:p>
          <a:p>
            <a:pPr algn="ctr" eaLnBrk="1" hangingPunct="1"/>
            <a:r>
              <a:rPr lang="en-US" altLang="en-US" sz="2000">
                <a:solidFill>
                  <a:schemeClr val="tx2"/>
                </a:solidFill>
                <a:latin typeface="Comic Sans MS" panose="030F0902030302020204" pitchFamily="66" charset="0"/>
              </a:rPr>
              <a:t>PRL (2009)</a:t>
            </a:r>
          </a:p>
          <a:p>
            <a:pPr algn="ctr" eaLnBrk="1" hangingPunct="1"/>
            <a:r>
              <a:rPr lang="en-US" altLang="en-US" sz="2000">
                <a:solidFill>
                  <a:schemeClr val="tx2"/>
                </a:solidFill>
                <a:latin typeface="Comic Sans MS" panose="030F0902030302020204" pitchFamily="66" charset="0"/>
              </a:rPr>
              <a:t>Lattice Gauge Theory</a:t>
            </a:r>
          </a:p>
        </p:txBody>
      </p:sp>
      <p:sp>
        <p:nvSpPr>
          <p:cNvPr id="26630" name="Text Box 4">
            <a:extLst>
              <a:ext uri="{FF2B5EF4-FFF2-40B4-BE49-F238E27FC236}">
                <a16:creationId xmlns:a16="http://schemas.microsoft.com/office/drawing/2014/main" id="{F94010AC-4A42-E0BE-6498-3F82A863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6172200"/>
            <a:ext cx="4508500" cy="46196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Comic Sans MS" panose="030F0902030302020204" pitchFamily="66" charset="0"/>
              </a:rPr>
              <a:t>Chiral Symmetry Breaking ? </a:t>
            </a:r>
            <a:endParaRPr lang="en-US" altLang="en-US" sz="2400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036F63-ED9E-E2DF-C8C6-F63274E472AF}"/>
              </a:ext>
            </a:extLst>
          </p:cNvPr>
          <p:cNvSpPr txBox="1"/>
          <p:nvPr/>
        </p:nvSpPr>
        <p:spPr>
          <a:xfrm>
            <a:off x="904972" y="2922310"/>
            <a:ext cx="7631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merican Typewriter" panose="02090604020004020304" pitchFamily="18" charset="77"/>
              </a:rPr>
              <a:t>Twisted Graphene Multilayers</a:t>
            </a:r>
          </a:p>
        </p:txBody>
      </p:sp>
    </p:spTree>
    <p:extLst>
      <p:ext uri="{BB962C8B-B14F-4D97-AF65-F5344CB8AC3E}">
        <p14:creationId xmlns:p14="http://schemas.microsoft.com/office/powerpoint/2010/main" val="612989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373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13C082-0720-21CB-E59E-407EE225F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859" y="889234"/>
            <a:ext cx="4862368" cy="50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30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00200"/>
            <a:ext cx="5551177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152400"/>
            <a:ext cx="6020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cs typeface="Comic Sans MS"/>
              </a:rPr>
              <a:t>Periodic Tunneling Hamiltonian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7494277" y="5410200"/>
            <a:ext cx="1295400" cy="762000"/>
          </a:xfrm>
          <a:prstGeom prst="wedgeRoundRectCallout">
            <a:avLst>
              <a:gd name="adj1" fmla="val -119224"/>
              <a:gd name="adj2" fmla="val -157918"/>
              <a:gd name="adj3" fmla="val 16667"/>
            </a:avLst>
          </a:prstGeom>
          <a:solidFill>
            <a:srgbClr val="00009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87492" y="5560367"/>
            <a:ext cx="673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baseline="-25000" dirty="0">
                <a:solidFill>
                  <a:schemeClr val="bg1"/>
                </a:solidFill>
              </a:rPr>
              <a:t>AB</a:t>
            </a:r>
            <a:r>
              <a:rPr lang="en-US" dirty="0">
                <a:solidFill>
                  <a:schemeClr val="bg1"/>
                </a:solidFill>
              </a:rPr>
              <a:t>(r)</a:t>
            </a:r>
          </a:p>
        </p:txBody>
      </p:sp>
      <p:sp>
        <p:nvSpPr>
          <p:cNvPr id="6" name="Oval 5"/>
          <p:cNvSpPr/>
          <p:nvPr/>
        </p:nvSpPr>
        <p:spPr>
          <a:xfrm>
            <a:off x="7543800" y="3738266"/>
            <a:ext cx="228600" cy="224134"/>
          </a:xfrm>
          <a:prstGeom prst="ellipse">
            <a:avLst/>
          </a:prstGeom>
          <a:solidFill>
            <a:srgbClr val="E9A90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543800" y="2900066"/>
            <a:ext cx="228600" cy="22413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543800" y="4495800"/>
            <a:ext cx="228600" cy="224135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924800" y="2814935"/>
            <a:ext cx="634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AA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24800" y="3653135"/>
            <a:ext cx="6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BA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24800" y="4415135"/>
            <a:ext cx="6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AB</a:t>
            </a:r>
          </a:p>
        </p:txBody>
      </p:sp>
      <p:sp>
        <p:nvSpPr>
          <p:cNvPr id="12" name="Oval 11"/>
          <p:cNvSpPr/>
          <p:nvPr/>
        </p:nvSpPr>
        <p:spPr>
          <a:xfrm>
            <a:off x="2971800" y="4876800"/>
            <a:ext cx="228600" cy="22413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24400" y="4876800"/>
            <a:ext cx="228600" cy="22413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10000" y="3352800"/>
            <a:ext cx="228600" cy="22413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71800" y="3810000"/>
            <a:ext cx="228600" cy="22413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10000" y="5334000"/>
            <a:ext cx="228600" cy="22413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24400" y="3810000"/>
            <a:ext cx="228600" cy="22413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10000" y="4343400"/>
            <a:ext cx="228600" cy="22413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562600" y="4343400"/>
            <a:ext cx="228600" cy="22413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400800" y="2819400"/>
            <a:ext cx="228600" cy="22413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324600" y="4800600"/>
            <a:ext cx="228600" cy="22413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562600" y="3352800"/>
            <a:ext cx="228600" cy="22413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324600" y="3810000"/>
            <a:ext cx="228600" cy="22413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71800" y="5791200"/>
            <a:ext cx="228600" cy="22413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324600" y="5791200"/>
            <a:ext cx="228600" cy="22413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724400" y="5791200"/>
            <a:ext cx="228600" cy="22413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562600" y="5334000"/>
            <a:ext cx="228600" cy="22413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810000" y="2362200"/>
            <a:ext cx="228600" cy="22413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648200" y="1905000"/>
            <a:ext cx="228600" cy="22413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971800" y="1905000"/>
            <a:ext cx="228600" cy="22413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971800" y="2819400"/>
            <a:ext cx="228600" cy="22413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86400" y="2362200"/>
            <a:ext cx="228600" cy="22413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400800" y="1905000"/>
            <a:ext cx="228600" cy="22413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724400" y="2819400"/>
            <a:ext cx="228600" cy="22413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505200" y="3810000"/>
            <a:ext cx="228600" cy="224134"/>
          </a:xfrm>
          <a:prstGeom prst="ellipse">
            <a:avLst/>
          </a:prstGeom>
          <a:solidFill>
            <a:srgbClr val="E9A90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D14828B-52D2-EB49-BAAE-F2F1C93F8A00}"/>
              </a:ext>
            </a:extLst>
          </p:cNvPr>
          <p:cNvSpPr/>
          <p:nvPr/>
        </p:nvSpPr>
        <p:spPr>
          <a:xfrm>
            <a:off x="4191000" y="3814466"/>
            <a:ext cx="228600" cy="224134"/>
          </a:xfrm>
          <a:prstGeom prst="ellipse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82F8FDD-C233-574F-AF64-D3C013084CF0}"/>
              </a:ext>
            </a:extLst>
          </p:cNvPr>
          <p:cNvSpPr txBox="1"/>
          <p:nvPr/>
        </p:nvSpPr>
        <p:spPr>
          <a:xfrm>
            <a:off x="2457186" y="1076980"/>
            <a:ext cx="4561560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cs typeface="Comic Sans MS"/>
              </a:rPr>
              <a:t>Bistritzer</a:t>
            </a:r>
            <a:r>
              <a:rPr lang="en-US" sz="2800" dirty="0">
                <a:solidFill>
                  <a:srgbClr val="002060"/>
                </a:solidFill>
                <a:cs typeface="Comic Sans MS"/>
              </a:rPr>
              <a:t> PNAS (2011)</a:t>
            </a:r>
            <a:endParaRPr lang="en-US" sz="2400" dirty="0">
              <a:solidFill>
                <a:srgbClr val="002060"/>
              </a:solidFill>
              <a:cs typeface="Comic Sans MS"/>
            </a:endParaRPr>
          </a:p>
        </p:txBody>
      </p:sp>
      <p:sp>
        <p:nvSpPr>
          <p:cNvPr id="41" name="Rounded Rectangular Callout 40">
            <a:extLst>
              <a:ext uri="{FF2B5EF4-FFF2-40B4-BE49-F238E27FC236}">
                <a16:creationId xmlns:a16="http://schemas.microsoft.com/office/drawing/2014/main" id="{7189053A-24D8-034C-86B8-AC2635C28CCB}"/>
              </a:ext>
            </a:extLst>
          </p:cNvPr>
          <p:cNvSpPr/>
          <p:nvPr/>
        </p:nvSpPr>
        <p:spPr>
          <a:xfrm>
            <a:off x="464203" y="4495800"/>
            <a:ext cx="1509994" cy="2045051"/>
          </a:xfrm>
          <a:prstGeom prst="wedgeRoundRectCallout">
            <a:avLst>
              <a:gd name="adj1" fmla="val 126356"/>
              <a:gd name="adj2" fmla="val -13211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Moiré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Modulated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Sublattice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Tunneling</a:t>
            </a:r>
          </a:p>
        </p:txBody>
      </p:sp>
    </p:spTree>
    <p:extLst>
      <p:ext uri="{BB962C8B-B14F-4D97-AF65-F5344CB8AC3E}">
        <p14:creationId xmlns:p14="http://schemas.microsoft.com/office/powerpoint/2010/main" val="1826390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3"/>
          <p:cNvSpPr txBox="1">
            <a:spLocks noChangeArrowheads="1"/>
          </p:cNvSpPr>
          <p:nvPr/>
        </p:nvSpPr>
        <p:spPr bwMode="auto">
          <a:xfrm>
            <a:off x="2462201" y="0"/>
            <a:ext cx="41195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b="1" dirty="0">
                <a:latin typeface="Comic Sans MS" charset="0"/>
              </a:rPr>
              <a:t>Magic Angles ! </a:t>
            </a:r>
          </a:p>
        </p:txBody>
      </p:sp>
      <p:pic>
        <p:nvPicPr>
          <p:cNvPr id="4096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6667500" cy="457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9600" y="1828800"/>
            <a:ext cx="381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1524000"/>
            <a:ext cx="381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0" y="5943600"/>
            <a:ext cx="381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76400" y="5943600"/>
            <a:ext cx="6019800" cy="830997"/>
          </a:xfrm>
          <a:prstGeom prst="rect">
            <a:avLst/>
          </a:prstGeom>
          <a:solidFill>
            <a:srgbClr val="FFFF66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dirty="0" err="1">
                <a:solidFill>
                  <a:schemeClr val="hlink"/>
                </a:solidFill>
                <a:latin typeface="Comic Sans MS" pitchFamily="66" charset="0"/>
              </a:rPr>
              <a:t>Bistritzer</a:t>
            </a:r>
            <a:r>
              <a:rPr lang="en-US" dirty="0">
                <a:solidFill>
                  <a:schemeClr val="hlink"/>
                </a:solidFill>
                <a:latin typeface="Comic Sans MS" pitchFamily="66" charset="0"/>
              </a:rPr>
              <a:t> and AHM  PNAS (2011)</a:t>
            </a:r>
          </a:p>
          <a:p>
            <a:pPr algn="ctr" eaLnBrk="0" hangingPunct="0"/>
            <a:r>
              <a:rPr lang="en-US" dirty="0">
                <a:solidFill>
                  <a:schemeClr val="hlink"/>
                </a:solidFill>
                <a:latin typeface="Comic Sans MS" pitchFamily="66" charset="0"/>
              </a:rPr>
              <a:t>also Morrell </a:t>
            </a:r>
            <a:r>
              <a:rPr lang="en-US" i="1" dirty="0">
                <a:solidFill>
                  <a:schemeClr val="hlink"/>
                </a:solidFill>
                <a:latin typeface="Comic Sans MS" pitchFamily="66" charset="0"/>
              </a:rPr>
              <a:t>et al. </a:t>
            </a:r>
            <a:r>
              <a:rPr lang="en-US" dirty="0" err="1">
                <a:solidFill>
                  <a:schemeClr val="hlink"/>
                </a:solidFill>
                <a:latin typeface="Comic Sans MS" pitchFamily="66" charset="0"/>
              </a:rPr>
              <a:t>PRB</a:t>
            </a:r>
            <a:r>
              <a:rPr lang="en-US" dirty="0">
                <a:solidFill>
                  <a:schemeClr val="hlink"/>
                </a:solidFill>
                <a:latin typeface="Comic Sans MS" pitchFamily="66" charset="0"/>
              </a:rPr>
              <a:t> (2010)</a:t>
            </a:r>
            <a:endParaRPr lang="en-US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5CF0C9F-22BE-D140-8390-C30EE90BF9A4}"/>
                  </a:ext>
                </a:extLst>
              </p:cNvPr>
              <p:cNvSpPr txBox="1"/>
              <p:nvPr/>
            </p:nvSpPr>
            <p:spPr>
              <a:xfrm>
                <a:off x="6172200" y="4191000"/>
                <a:ext cx="235061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5CF0C9F-22BE-D140-8390-C30EE90BF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191000"/>
                <a:ext cx="235061" cy="461665"/>
              </a:xfrm>
              <a:prstGeom prst="rect">
                <a:avLst/>
              </a:prstGeom>
              <a:blipFill>
                <a:blip r:embed="rId4"/>
                <a:stretch>
                  <a:fillRect l="-5000" r="-45000" b="-8108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6F49EB5-F2EA-C14C-8273-DA76BF62B49B}"/>
                  </a:ext>
                </a:extLst>
              </p:cNvPr>
              <p:cNvSpPr txBox="1"/>
              <p:nvPr/>
            </p:nvSpPr>
            <p:spPr>
              <a:xfrm>
                <a:off x="6172200" y="3022863"/>
                <a:ext cx="341423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6F49EB5-F2EA-C14C-8273-DA76BF62B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3022863"/>
                <a:ext cx="341423" cy="461665"/>
              </a:xfrm>
              <a:prstGeom prst="rect">
                <a:avLst/>
              </a:prstGeom>
              <a:blipFill>
                <a:blip r:embed="rId4"/>
                <a:stretch>
                  <a:fillRect l="-3571" r="-3571" b="-8108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FFD817-34B2-4B41-9FC8-C082B33CE63D}"/>
                  </a:ext>
                </a:extLst>
              </p:cNvPr>
              <p:cNvSpPr txBox="1"/>
              <p:nvPr/>
            </p:nvSpPr>
            <p:spPr>
              <a:xfrm>
                <a:off x="6575499" y="3581400"/>
                <a:ext cx="341423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FFD817-34B2-4B41-9FC8-C082B33CE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499" y="3581400"/>
                <a:ext cx="341423" cy="461665"/>
              </a:xfrm>
              <a:prstGeom prst="rect">
                <a:avLst/>
              </a:prstGeom>
              <a:blipFill>
                <a:blip r:embed="rId5"/>
                <a:stretch>
                  <a:fillRect l="-3571" b="-8108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A514AD24-4621-2848-91BB-8B3B2021D168}"/>
              </a:ext>
            </a:extLst>
          </p:cNvPr>
          <p:cNvSpPr txBox="1"/>
          <p:nvPr/>
        </p:nvSpPr>
        <p:spPr>
          <a:xfrm>
            <a:off x="3505200" y="990600"/>
            <a:ext cx="2362200" cy="400110"/>
          </a:xfrm>
          <a:prstGeom prst="rect">
            <a:avLst/>
          </a:prstGeom>
          <a:solidFill>
            <a:srgbClr val="FFFF00"/>
          </a:solidFill>
          <a:ln w="38100" cmpd="dbl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omic Sans MS"/>
                <a:cs typeface="Comic Sans MS"/>
              </a:rPr>
              <a:t>Universal !</a:t>
            </a:r>
          </a:p>
        </p:txBody>
      </p:sp>
    </p:spTree>
    <p:extLst>
      <p:ext uri="{BB962C8B-B14F-4D97-AF65-F5344CB8AC3E}">
        <p14:creationId xmlns:p14="http://schemas.microsoft.com/office/powerpoint/2010/main" val="168306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382B95-0707-CBA1-3C4F-2A4A973B7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809" y="1146893"/>
            <a:ext cx="4223209" cy="440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90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5B9B93-756B-B556-D83C-0CCD67C17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81" y="669303"/>
            <a:ext cx="8565132" cy="557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10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18E6E960-00CD-F842-9D21-97CFBE8F9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365125"/>
            <a:ext cx="7886700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Fermi Surface Reconstructions</a:t>
            </a:r>
          </a:p>
          <a:p>
            <a:pPr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65313"/>
            <a:ext cx="7818120" cy="18288"/>
          </a:xfrm>
          <a:custGeom>
            <a:avLst/>
            <a:gdLst>
              <a:gd name="connsiteX0" fmla="*/ 0 w 7818120"/>
              <a:gd name="connsiteY0" fmla="*/ 0 h 18288"/>
              <a:gd name="connsiteX1" fmla="*/ 416966 w 7818120"/>
              <a:gd name="connsiteY1" fmla="*/ 0 h 18288"/>
              <a:gd name="connsiteX2" fmla="*/ 1146658 w 7818120"/>
              <a:gd name="connsiteY2" fmla="*/ 0 h 18288"/>
              <a:gd name="connsiteX3" fmla="*/ 1563624 w 7818120"/>
              <a:gd name="connsiteY3" fmla="*/ 0 h 18288"/>
              <a:gd name="connsiteX4" fmla="*/ 2136953 w 7818120"/>
              <a:gd name="connsiteY4" fmla="*/ 0 h 18288"/>
              <a:gd name="connsiteX5" fmla="*/ 2944825 w 7818120"/>
              <a:gd name="connsiteY5" fmla="*/ 0 h 18288"/>
              <a:gd name="connsiteX6" fmla="*/ 3596335 w 7818120"/>
              <a:gd name="connsiteY6" fmla="*/ 0 h 18288"/>
              <a:gd name="connsiteX7" fmla="*/ 4326026 w 7818120"/>
              <a:gd name="connsiteY7" fmla="*/ 0 h 18288"/>
              <a:gd name="connsiteX8" fmla="*/ 4899355 w 7818120"/>
              <a:gd name="connsiteY8" fmla="*/ 0 h 18288"/>
              <a:gd name="connsiteX9" fmla="*/ 5550865 w 7818120"/>
              <a:gd name="connsiteY9" fmla="*/ 0 h 18288"/>
              <a:gd name="connsiteX10" fmla="*/ 6358738 w 7818120"/>
              <a:gd name="connsiteY10" fmla="*/ 0 h 18288"/>
              <a:gd name="connsiteX11" fmla="*/ 6853885 w 7818120"/>
              <a:gd name="connsiteY11" fmla="*/ 0 h 18288"/>
              <a:gd name="connsiteX12" fmla="*/ 7818120 w 7818120"/>
              <a:gd name="connsiteY12" fmla="*/ 0 h 18288"/>
              <a:gd name="connsiteX13" fmla="*/ 7818120 w 7818120"/>
              <a:gd name="connsiteY13" fmla="*/ 18288 h 18288"/>
              <a:gd name="connsiteX14" fmla="*/ 7244791 w 7818120"/>
              <a:gd name="connsiteY14" fmla="*/ 18288 h 18288"/>
              <a:gd name="connsiteX15" fmla="*/ 6827825 w 7818120"/>
              <a:gd name="connsiteY15" fmla="*/ 18288 h 18288"/>
              <a:gd name="connsiteX16" fmla="*/ 6176315 w 7818120"/>
              <a:gd name="connsiteY16" fmla="*/ 18288 h 18288"/>
              <a:gd name="connsiteX17" fmla="*/ 5681167 w 7818120"/>
              <a:gd name="connsiteY17" fmla="*/ 18288 h 18288"/>
              <a:gd name="connsiteX18" fmla="*/ 5029657 w 7818120"/>
              <a:gd name="connsiteY18" fmla="*/ 18288 h 18288"/>
              <a:gd name="connsiteX19" fmla="*/ 4378147 w 7818120"/>
              <a:gd name="connsiteY19" fmla="*/ 18288 h 18288"/>
              <a:gd name="connsiteX20" fmla="*/ 3726637 w 7818120"/>
              <a:gd name="connsiteY20" fmla="*/ 18288 h 18288"/>
              <a:gd name="connsiteX21" fmla="*/ 3075127 w 7818120"/>
              <a:gd name="connsiteY21" fmla="*/ 18288 h 18288"/>
              <a:gd name="connsiteX22" fmla="*/ 2501798 w 7818120"/>
              <a:gd name="connsiteY22" fmla="*/ 18288 h 18288"/>
              <a:gd name="connsiteX23" fmla="*/ 1772107 w 7818120"/>
              <a:gd name="connsiteY23" fmla="*/ 18288 h 18288"/>
              <a:gd name="connsiteX24" fmla="*/ 1120597 w 7818120"/>
              <a:gd name="connsiteY24" fmla="*/ 18288 h 18288"/>
              <a:gd name="connsiteX25" fmla="*/ 0 w 7818120"/>
              <a:gd name="connsiteY25" fmla="*/ 18288 h 18288"/>
              <a:gd name="connsiteX26" fmla="*/ 0 w 7818120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18120" h="18288" fill="none" extrusionOk="0">
                <a:moveTo>
                  <a:pt x="0" y="0"/>
                </a:moveTo>
                <a:cubicBezTo>
                  <a:pt x="121520" y="-12182"/>
                  <a:pt x="211324" y="18247"/>
                  <a:pt x="416966" y="0"/>
                </a:cubicBezTo>
                <a:cubicBezTo>
                  <a:pt x="622608" y="-18247"/>
                  <a:pt x="891241" y="-13744"/>
                  <a:pt x="1146658" y="0"/>
                </a:cubicBezTo>
                <a:cubicBezTo>
                  <a:pt x="1402075" y="13744"/>
                  <a:pt x="1378880" y="-8543"/>
                  <a:pt x="1563624" y="0"/>
                </a:cubicBezTo>
                <a:cubicBezTo>
                  <a:pt x="1748368" y="8543"/>
                  <a:pt x="1972300" y="7443"/>
                  <a:pt x="2136953" y="0"/>
                </a:cubicBezTo>
                <a:cubicBezTo>
                  <a:pt x="2301606" y="-7443"/>
                  <a:pt x="2679634" y="12382"/>
                  <a:pt x="2944825" y="0"/>
                </a:cubicBezTo>
                <a:cubicBezTo>
                  <a:pt x="3210016" y="-12382"/>
                  <a:pt x="3409232" y="17967"/>
                  <a:pt x="3596335" y="0"/>
                </a:cubicBezTo>
                <a:cubicBezTo>
                  <a:pt x="3783438" y="-17967"/>
                  <a:pt x="4002523" y="-28578"/>
                  <a:pt x="4326026" y="0"/>
                </a:cubicBezTo>
                <a:cubicBezTo>
                  <a:pt x="4649529" y="28578"/>
                  <a:pt x="4777384" y="-3624"/>
                  <a:pt x="4899355" y="0"/>
                </a:cubicBezTo>
                <a:cubicBezTo>
                  <a:pt x="5021326" y="3624"/>
                  <a:pt x="5317653" y="1281"/>
                  <a:pt x="5550865" y="0"/>
                </a:cubicBezTo>
                <a:cubicBezTo>
                  <a:pt x="5784077" y="-1281"/>
                  <a:pt x="6142956" y="-39637"/>
                  <a:pt x="6358738" y="0"/>
                </a:cubicBezTo>
                <a:cubicBezTo>
                  <a:pt x="6574520" y="39637"/>
                  <a:pt x="6724785" y="-4460"/>
                  <a:pt x="6853885" y="0"/>
                </a:cubicBezTo>
                <a:cubicBezTo>
                  <a:pt x="6982985" y="4460"/>
                  <a:pt x="7403044" y="-1955"/>
                  <a:pt x="7818120" y="0"/>
                </a:cubicBezTo>
                <a:cubicBezTo>
                  <a:pt x="7817988" y="7702"/>
                  <a:pt x="7817908" y="13511"/>
                  <a:pt x="7818120" y="18288"/>
                </a:cubicBezTo>
                <a:cubicBezTo>
                  <a:pt x="7698847" y="-3267"/>
                  <a:pt x="7390924" y="22979"/>
                  <a:pt x="7244791" y="18288"/>
                </a:cubicBezTo>
                <a:cubicBezTo>
                  <a:pt x="7098658" y="13597"/>
                  <a:pt x="6952735" y="29357"/>
                  <a:pt x="6827825" y="18288"/>
                </a:cubicBezTo>
                <a:cubicBezTo>
                  <a:pt x="6702915" y="7219"/>
                  <a:pt x="6338661" y="34530"/>
                  <a:pt x="6176315" y="18288"/>
                </a:cubicBezTo>
                <a:cubicBezTo>
                  <a:pt x="6013969" y="2047"/>
                  <a:pt x="5850602" y="6362"/>
                  <a:pt x="5681167" y="18288"/>
                </a:cubicBezTo>
                <a:cubicBezTo>
                  <a:pt x="5511732" y="30214"/>
                  <a:pt x="5312143" y="419"/>
                  <a:pt x="5029657" y="18288"/>
                </a:cubicBezTo>
                <a:cubicBezTo>
                  <a:pt x="4747171" y="36158"/>
                  <a:pt x="4655062" y="30740"/>
                  <a:pt x="4378147" y="18288"/>
                </a:cubicBezTo>
                <a:cubicBezTo>
                  <a:pt x="4101232" y="5837"/>
                  <a:pt x="4037646" y="44706"/>
                  <a:pt x="3726637" y="18288"/>
                </a:cubicBezTo>
                <a:cubicBezTo>
                  <a:pt x="3415628" y="-8130"/>
                  <a:pt x="3321756" y="45507"/>
                  <a:pt x="3075127" y="18288"/>
                </a:cubicBezTo>
                <a:cubicBezTo>
                  <a:pt x="2828498" y="-8931"/>
                  <a:pt x="2684733" y="14853"/>
                  <a:pt x="2501798" y="18288"/>
                </a:cubicBezTo>
                <a:cubicBezTo>
                  <a:pt x="2318863" y="21723"/>
                  <a:pt x="2121844" y="-13013"/>
                  <a:pt x="1772107" y="18288"/>
                </a:cubicBezTo>
                <a:cubicBezTo>
                  <a:pt x="1422370" y="49589"/>
                  <a:pt x="1431548" y="31666"/>
                  <a:pt x="1120597" y="18288"/>
                </a:cubicBezTo>
                <a:cubicBezTo>
                  <a:pt x="809646" y="4911"/>
                  <a:pt x="246393" y="5624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7818120" h="18288" stroke="0" extrusionOk="0">
                <a:moveTo>
                  <a:pt x="0" y="0"/>
                </a:moveTo>
                <a:cubicBezTo>
                  <a:pt x="177487" y="-4302"/>
                  <a:pt x="287499" y="4997"/>
                  <a:pt x="573329" y="0"/>
                </a:cubicBezTo>
                <a:cubicBezTo>
                  <a:pt x="859159" y="-4997"/>
                  <a:pt x="821965" y="-336"/>
                  <a:pt x="990295" y="0"/>
                </a:cubicBezTo>
                <a:cubicBezTo>
                  <a:pt x="1158625" y="336"/>
                  <a:pt x="1587918" y="-4681"/>
                  <a:pt x="1798168" y="0"/>
                </a:cubicBezTo>
                <a:cubicBezTo>
                  <a:pt x="2008418" y="4681"/>
                  <a:pt x="2088841" y="-2754"/>
                  <a:pt x="2371496" y="0"/>
                </a:cubicBezTo>
                <a:cubicBezTo>
                  <a:pt x="2654151" y="2754"/>
                  <a:pt x="2701462" y="-24976"/>
                  <a:pt x="2944825" y="0"/>
                </a:cubicBezTo>
                <a:cubicBezTo>
                  <a:pt x="3188188" y="24976"/>
                  <a:pt x="3511636" y="25407"/>
                  <a:pt x="3752698" y="0"/>
                </a:cubicBezTo>
                <a:cubicBezTo>
                  <a:pt x="3993760" y="-25407"/>
                  <a:pt x="4107153" y="6432"/>
                  <a:pt x="4247845" y="0"/>
                </a:cubicBezTo>
                <a:cubicBezTo>
                  <a:pt x="4388537" y="-6432"/>
                  <a:pt x="4835598" y="-5108"/>
                  <a:pt x="5055718" y="0"/>
                </a:cubicBezTo>
                <a:cubicBezTo>
                  <a:pt x="5275838" y="5108"/>
                  <a:pt x="5461006" y="-24536"/>
                  <a:pt x="5863590" y="0"/>
                </a:cubicBezTo>
                <a:cubicBezTo>
                  <a:pt x="6266174" y="24536"/>
                  <a:pt x="6355549" y="-19657"/>
                  <a:pt x="6515100" y="0"/>
                </a:cubicBezTo>
                <a:cubicBezTo>
                  <a:pt x="6674651" y="19657"/>
                  <a:pt x="7275423" y="-57462"/>
                  <a:pt x="7818120" y="0"/>
                </a:cubicBezTo>
                <a:cubicBezTo>
                  <a:pt x="7818132" y="8833"/>
                  <a:pt x="7818660" y="9830"/>
                  <a:pt x="7818120" y="18288"/>
                </a:cubicBezTo>
                <a:cubicBezTo>
                  <a:pt x="7610240" y="4606"/>
                  <a:pt x="7521789" y="7721"/>
                  <a:pt x="7401154" y="18288"/>
                </a:cubicBezTo>
                <a:cubicBezTo>
                  <a:pt x="7280519" y="28855"/>
                  <a:pt x="6930719" y="4225"/>
                  <a:pt x="6593281" y="18288"/>
                </a:cubicBezTo>
                <a:cubicBezTo>
                  <a:pt x="6255843" y="32351"/>
                  <a:pt x="6286682" y="1162"/>
                  <a:pt x="6098134" y="18288"/>
                </a:cubicBezTo>
                <a:cubicBezTo>
                  <a:pt x="5909586" y="35414"/>
                  <a:pt x="5602789" y="48596"/>
                  <a:pt x="5446624" y="18288"/>
                </a:cubicBezTo>
                <a:cubicBezTo>
                  <a:pt x="5290459" y="-12020"/>
                  <a:pt x="4917039" y="21960"/>
                  <a:pt x="4638751" y="18288"/>
                </a:cubicBezTo>
                <a:cubicBezTo>
                  <a:pt x="4360463" y="14616"/>
                  <a:pt x="4304690" y="5450"/>
                  <a:pt x="3987241" y="18288"/>
                </a:cubicBezTo>
                <a:cubicBezTo>
                  <a:pt x="3669792" y="31127"/>
                  <a:pt x="3758742" y="32551"/>
                  <a:pt x="3570275" y="18288"/>
                </a:cubicBezTo>
                <a:cubicBezTo>
                  <a:pt x="3381808" y="4025"/>
                  <a:pt x="3267153" y="36200"/>
                  <a:pt x="3075127" y="18288"/>
                </a:cubicBezTo>
                <a:cubicBezTo>
                  <a:pt x="2883101" y="376"/>
                  <a:pt x="2665825" y="10973"/>
                  <a:pt x="2267255" y="18288"/>
                </a:cubicBezTo>
                <a:cubicBezTo>
                  <a:pt x="1868685" y="25603"/>
                  <a:pt x="1884698" y="28410"/>
                  <a:pt x="1615745" y="18288"/>
                </a:cubicBezTo>
                <a:cubicBezTo>
                  <a:pt x="1346792" y="8167"/>
                  <a:pt x="1320952" y="10430"/>
                  <a:pt x="1120597" y="18288"/>
                </a:cubicBezTo>
                <a:cubicBezTo>
                  <a:pt x="920242" y="26146"/>
                  <a:pt x="556507" y="50790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A4120F-B245-9944-8AA8-7974053F1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478" y="4116464"/>
            <a:ext cx="4713872" cy="1749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4F91D5-6A70-7B4B-BAC2-4D472D7DBCE7}"/>
              </a:ext>
            </a:extLst>
          </p:cNvPr>
          <p:cNvSpPr/>
          <p:nvPr/>
        </p:nvSpPr>
        <p:spPr>
          <a:xfrm>
            <a:off x="3000043" y="2538586"/>
            <a:ext cx="677846" cy="6778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D227612F-946D-A449-AC32-4D6F029AB112}"/>
              </a:ext>
            </a:extLst>
          </p:cNvPr>
          <p:cNvSpPr/>
          <p:nvPr/>
        </p:nvSpPr>
        <p:spPr>
          <a:xfrm>
            <a:off x="628650" y="3105181"/>
            <a:ext cx="2012183" cy="1200754"/>
          </a:xfrm>
          <a:prstGeom prst="wedgeRoundRectCallout">
            <a:avLst>
              <a:gd name="adj1" fmla="val 140754"/>
              <a:gd name="adj2" fmla="val 47883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317" eaLnBrk="0" hangingPunct="0">
              <a:spcAft>
                <a:spcPts val="642"/>
              </a:spcAft>
            </a:pPr>
            <a:r>
              <a:rPr lang="en-US" sz="131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Saito </a:t>
            </a:r>
            <a:r>
              <a:rPr lang="en-US" sz="1310" i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et al.</a:t>
            </a:r>
          </a:p>
          <a:p>
            <a:pPr algn="ctr" defTabSz="665317" eaLnBrk="0" hangingPunct="0">
              <a:spcAft>
                <a:spcPts val="642"/>
              </a:spcAft>
            </a:pPr>
            <a:r>
              <a:rPr lang="en-US" sz="1310" kern="1200">
                <a:solidFill>
                  <a:schemeClr val="tx1"/>
                </a:solidFill>
                <a:latin typeface="Comic Sans MS" panose="030F0902030302020204" pitchFamily="66" charset="0"/>
                <a:ea typeface="+mn-ea"/>
                <a:cs typeface="+mn-cs"/>
              </a:rPr>
              <a:t>Nature (2021)</a:t>
            </a:r>
          </a:p>
          <a:p>
            <a:pPr algn="ctr" defTabSz="665317" eaLnBrk="0" hangingPunct="0">
              <a:spcAft>
                <a:spcPts val="642"/>
              </a:spcAft>
            </a:pPr>
            <a:r>
              <a:rPr lang="en-US" sz="1310" kern="1200">
                <a:solidFill>
                  <a:schemeClr val="tx1"/>
                </a:solidFill>
                <a:latin typeface="Comic Sans MS" panose="030F0902030302020204" pitchFamily="66" charset="0"/>
                <a:ea typeface="+mn-ea"/>
                <a:cs typeface="+mn-cs"/>
              </a:rPr>
              <a:t>(Hall Density)  </a:t>
            </a:r>
            <a:endParaRPr lang="en-US" sz="180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453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1"/>
          <p:cNvGrpSpPr>
            <a:grpSpLocks/>
          </p:cNvGrpSpPr>
          <p:nvPr/>
        </p:nvGrpSpPr>
        <p:grpSpPr bwMode="auto">
          <a:xfrm>
            <a:off x="0" y="261016"/>
            <a:ext cx="9144000" cy="1692771"/>
            <a:chOff x="0" y="116762"/>
            <a:chExt cx="9144000" cy="1692425"/>
          </a:xfrm>
        </p:grpSpPr>
        <p:sp>
          <p:nvSpPr>
            <p:cNvPr id="14340" name="TextBox 8"/>
            <p:cNvSpPr txBox="1">
              <a:spLocks noChangeArrowheads="1"/>
            </p:cNvSpPr>
            <p:nvPr/>
          </p:nvSpPr>
          <p:spPr bwMode="auto">
            <a:xfrm>
              <a:off x="0" y="116762"/>
              <a:ext cx="9144000" cy="169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charset="0"/>
                  <a:cs typeface="Comic Sans MS" charset="0"/>
                </a:rPr>
                <a:t>Topological Matter School  </a:t>
              </a:r>
            </a:p>
            <a:p>
              <a:pPr algn="ctr" eaLnBrk="1" hangingPunct="1">
                <a:defRPr/>
              </a:pPr>
              <a:endParaRPr lang="en-US" sz="3200" dirty="0">
                <a:solidFill>
                  <a:schemeClr val="accent1"/>
                </a:solidFill>
                <a:latin typeface="Calibri" charset="0"/>
              </a:endParaRPr>
            </a:p>
            <a:p>
              <a:pPr algn="ctr" eaLnBrk="1" hangingPunct="1">
                <a:defRPr/>
              </a:pPr>
              <a:endParaRPr lang="en-US" sz="4000" b="1" i="1" dirty="0">
                <a:solidFill>
                  <a:schemeClr val="tx2"/>
                </a:solidFill>
                <a:latin typeface="Chalkduster" charset="0"/>
                <a:cs typeface="Chalkduster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 flipV="1">
              <a:off x="609600" y="912013"/>
              <a:ext cx="7848600" cy="0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0" y="2787853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charset="0"/>
                <a:cs typeface="Comic Sans MS" charset="0"/>
              </a:rPr>
              <a:t> </a:t>
            </a:r>
          </a:p>
          <a:p>
            <a:pPr algn="ctr" eaLnBrk="1" hangingPunct="1">
              <a:defRPr/>
            </a:pPr>
            <a:endParaRPr lang="en-US" sz="3200" dirty="0">
              <a:solidFill>
                <a:schemeClr val="accent1"/>
              </a:solidFill>
              <a:latin typeface="Calibri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59436-7F91-47CC-705A-F7D49713EB51}"/>
              </a:ext>
            </a:extLst>
          </p:cNvPr>
          <p:cNvSpPr txBox="1"/>
          <p:nvPr/>
        </p:nvSpPr>
        <p:spPr>
          <a:xfrm>
            <a:off x="163585" y="1748855"/>
            <a:ext cx="8816829" cy="1243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" marR="0" lvl="0" indent="0" algn="ctr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Topological </a:t>
            </a:r>
            <a:r>
              <a:rPr kumimoji="0" lang="en-US" sz="3700" b="0" i="0" u="none" strike="noStrike" kern="0" cap="none" spc="-1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Moire</a:t>
            </a:r>
            <a:r>
              <a:rPr kumimoji="0" lang="en-US" sz="3700" b="0" i="0" u="none" strike="noStrike" kern="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Materials </a:t>
            </a:r>
          </a:p>
          <a:p>
            <a:pPr marL="1905" marR="0" lvl="0" indent="0" algn="ctr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700" kern="0" spc="-100" dirty="0">
                <a:solidFill>
                  <a:prstClr val="black"/>
                </a:solidFill>
              </a:rPr>
              <a:t> </a:t>
            </a:r>
            <a:r>
              <a:rPr kumimoji="0" lang="en-US" sz="2000" b="0" i="0" u="none" strike="noStrike" kern="0" cap="none" spc="-2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ea typeface="+mn-ea"/>
              </a:rPr>
              <a:t>Allan</a:t>
            </a:r>
            <a:r>
              <a:rPr kumimoji="0" lang="en-US" sz="2000" b="0" i="0" u="none" strike="noStrike" kern="0" cap="none" spc="1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lang="en-US" sz="2000" b="0" i="0" u="none" strike="noStrike" kern="0" cap="none" spc="-2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ea typeface="+mn-ea"/>
              </a:rPr>
              <a:t>MacDonald    UT Austin</a:t>
            </a:r>
            <a:r>
              <a:rPr kumimoji="0" lang="en-US" sz="2400" b="0" i="0" u="none" strike="noStrike" kern="0" cap="none" spc="-2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ea typeface="+mn-ea"/>
              </a:rPr>
              <a:t>	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</a:endParaRPr>
          </a:p>
        </p:txBody>
      </p:sp>
      <p:pic>
        <p:nvPicPr>
          <p:cNvPr id="4" name="Picture 3" descr="A grassy field with trees and a body of water&#10;&#10;Description automatically generated">
            <a:extLst>
              <a:ext uri="{FF2B5EF4-FFF2-40B4-BE49-F238E27FC236}">
                <a16:creationId xmlns:a16="http://schemas.microsoft.com/office/drawing/2014/main" id="{69F86BA4-1E3E-F34B-9214-19E1DA589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937668"/>
            <a:ext cx="7772400" cy="270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93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2B66764-7612-6176-926B-359818A34301}"/>
              </a:ext>
            </a:extLst>
          </p:cNvPr>
          <p:cNvGrpSpPr/>
          <p:nvPr/>
        </p:nvGrpSpPr>
        <p:grpSpPr>
          <a:xfrm>
            <a:off x="1600200" y="381000"/>
            <a:ext cx="5638800" cy="5638800"/>
            <a:chOff x="1600200" y="381000"/>
            <a:chExt cx="5638800" cy="5638800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C7CA0B2E-1DEC-5467-0E29-2D1AA0974C52}"/>
                </a:ext>
              </a:extLst>
            </p:cNvPr>
            <p:cNvGrpSpPr/>
            <p:nvPr/>
          </p:nvGrpSpPr>
          <p:grpSpPr>
            <a:xfrm rot="16200000">
              <a:off x="1600200" y="381000"/>
              <a:ext cx="5638800" cy="5638800"/>
              <a:chOff x="1752600" y="533400"/>
              <a:chExt cx="5638800" cy="5638800"/>
            </a:xfrm>
          </p:grpSpPr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id="{A904187B-6FA4-5A75-B5CD-F6971ABCDB61}"/>
                  </a:ext>
                </a:extLst>
              </p:cNvPr>
              <p:cNvGrpSpPr/>
              <p:nvPr/>
            </p:nvGrpSpPr>
            <p:grpSpPr>
              <a:xfrm>
                <a:off x="1752600" y="533400"/>
                <a:ext cx="3200400" cy="5638800"/>
                <a:chOff x="1981200" y="609600"/>
                <a:chExt cx="3200400" cy="5638800"/>
              </a:xfrm>
            </p:grpSpPr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5FE3059D-96CB-0DEB-AD32-B3BE6374938C}"/>
                    </a:ext>
                  </a:extLst>
                </p:cNvPr>
                <p:cNvGrpSpPr/>
                <p:nvPr/>
              </p:nvGrpSpPr>
              <p:grpSpPr>
                <a:xfrm>
                  <a:off x="1981200" y="609600"/>
                  <a:ext cx="457200" cy="5638800"/>
                  <a:chOff x="1981200" y="609600"/>
                  <a:chExt cx="457200" cy="5638800"/>
                </a:xfrm>
              </p:grpSpPr>
              <p:grpSp>
                <p:nvGrpSpPr>
                  <p:cNvPr id="328" name="Group 327">
                    <a:extLst>
                      <a:ext uri="{FF2B5EF4-FFF2-40B4-BE49-F238E27FC236}">
                        <a16:creationId xmlns:a16="http://schemas.microsoft.com/office/drawing/2014/main" id="{62DAFDAC-6A53-AD0A-1492-6301A827F93A}"/>
                      </a:ext>
                    </a:extLst>
                  </p:cNvPr>
                  <p:cNvGrpSpPr/>
                  <p:nvPr/>
                </p:nvGrpSpPr>
                <p:grpSpPr>
                  <a:xfrm>
                    <a:off x="1981200" y="609600"/>
                    <a:ext cx="304800" cy="5638800"/>
                    <a:chOff x="1981200" y="609600"/>
                    <a:chExt cx="304800" cy="5638800"/>
                  </a:xfrm>
                </p:grpSpPr>
                <p:cxnSp>
                  <p:nvCxnSpPr>
                    <p:cNvPr id="334" name="Straight Connector 333">
                      <a:extLst>
                        <a:ext uri="{FF2B5EF4-FFF2-40B4-BE49-F238E27FC236}">
                          <a16:creationId xmlns:a16="http://schemas.microsoft.com/office/drawing/2014/main" id="{BB33267A-335E-B533-C4E9-106163F1FC6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812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5" name="Straight Connector 334">
                      <a:extLst>
                        <a:ext uri="{FF2B5EF4-FFF2-40B4-BE49-F238E27FC236}">
                          <a16:creationId xmlns:a16="http://schemas.microsoft.com/office/drawing/2014/main" id="{98E4D001-50A1-1923-C24A-EE4D63B7D00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336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6" name="Straight Connector 335">
                      <a:extLst>
                        <a:ext uri="{FF2B5EF4-FFF2-40B4-BE49-F238E27FC236}">
                          <a16:creationId xmlns:a16="http://schemas.microsoft.com/office/drawing/2014/main" id="{7B34D68D-97FF-283A-BBB4-4C64378C085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860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29" name="Group 328">
                    <a:extLst>
                      <a:ext uri="{FF2B5EF4-FFF2-40B4-BE49-F238E27FC236}">
                        <a16:creationId xmlns:a16="http://schemas.microsoft.com/office/drawing/2014/main" id="{590C1B9D-31FC-7283-D196-3E7E2BA01BD6}"/>
                      </a:ext>
                    </a:extLst>
                  </p:cNvPr>
                  <p:cNvGrpSpPr/>
                  <p:nvPr/>
                </p:nvGrpSpPr>
                <p:grpSpPr>
                  <a:xfrm>
                    <a:off x="1981200" y="609600"/>
                    <a:ext cx="457200" cy="5638800"/>
                    <a:chOff x="1828800" y="609600"/>
                    <a:chExt cx="457200" cy="5638800"/>
                  </a:xfrm>
                </p:grpSpPr>
                <p:cxnSp>
                  <p:nvCxnSpPr>
                    <p:cNvPr id="330" name="Straight Connector 329">
                      <a:extLst>
                        <a:ext uri="{FF2B5EF4-FFF2-40B4-BE49-F238E27FC236}">
                          <a16:creationId xmlns:a16="http://schemas.microsoft.com/office/drawing/2014/main" id="{E48EA5EF-7447-B02E-B8EE-987D1228DF2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288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1" name="Straight Connector 330">
                      <a:extLst>
                        <a:ext uri="{FF2B5EF4-FFF2-40B4-BE49-F238E27FC236}">
                          <a16:creationId xmlns:a16="http://schemas.microsoft.com/office/drawing/2014/main" id="{6E052AA9-B76C-667C-694A-3797DE062FA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812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2" name="Straight Connector 331">
                      <a:extLst>
                        <a:ext uri="{FF2B5EF4-FFF2-40B4-BE49-F238E27FC236}">
                          <a16:creationId xmlns:a16="http://schemas.microsoft.com/office/drawing/2014/main" id="{FC5046B1-564C-DE5C-C821-80A9268C5D2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336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3" name="Straight Connector 332">
                      <a:extLst>
                        <a:ext uri="{FF2B5EF4-FFF2-40B4-BE49-F238E27FC236}">
                          <a16:creationId xmlns:a16="http://schemas.microsoft.com/office/drawing/2014/main" id="{1747B67C-FA50-1D76-D538-421BCB3C776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860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8E3A77D1-9A9C-F028-A7E5-83FFA69081C7}"/>
                    </a:ext>
                  </a:extLst>
                </p:cNvPr>
                <p:cNvGrpSpPr/>
                <p:nvPr/>
              </p:nvGrpSpPr>
              <p:grpSpPr>
                <a:xfrm>
                  <a:off x="2590800" y="609600"/>
                  <a:ext cx="762000" cy="5638800"/>
                  <a:chOff x="1676400" y="609600"/>
                  <a:chExt cx="762000" cy="5638800"/>
                </a:xfrm>
              </p:grpSpPr>
              <p:grpSp>
                <p:nvGrpSpPr>
                  <p:cNvPr id="316" name="Group 315">
                    <a:extLst>
                      <a:ext uri="{FF2B5EF4-FFF2-40B4-BE49-F238E27FC236}">
                        <a16:creationId xmlns:a16="http://schemas.microsoft.com/office/drawing/2014/main" id="{C5884EAC-6B9A-6121-777C-11332AA16A0E}"/>
                      </a:ext>
                    </a:extLst>
                  </p:cNvPr>
                  <p:cNvGrpSpPr/>
                  <p:nvPr/>
                </p:nvGrpSpPr>
                <p:grpSpPr>
                  <a:xfrm>
                    <a:off x="1676400" y="609600"/>
                    <a:ext cx="609600" cy="5638800"/>
                    <a:chOff x="1676400" y="609600"/>
                    <a:chExt cx="609600" cy="5638800"/>
                  </a:xfrm>
                </p:grpSpPr>
                <p:cxnSp>
                  <p:nvCxnSpPr>
                    <p:cNvPr id="323" name="Straight Connector 322">
                      <a:extLst>
                        <a:ext uri="{FF2B5EF4-FFF2-40B4-BE49-F238E27FC236}">
                          <a16:creationId xmlns:a16="http://schemas.microsoft.com/office/drawing/2014/main" id="{283FBC91-F7EC-DBF3-DDCC-DF8B4EE29C2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764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4" name="Straight Connector 323">
                      <a:extLst>
                        <a:ext uri="{FF2B5EF4-FFF2-40B4-BE49-F238E27FC236}">
                          <a16:creationId xmlns:a16="http://schemas.microsoft.com/office/drawing/2014/main" id="{A494E92C-9702-2A77-0686-5A935BB144D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288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5" name="Straight Connector 324">
                      <a:extLst>
                        <a:ext uri="{FF2B5EF4-FFF2-40B4-BE49-F238E27FC236}">
                          <a16:creationId xmlns:a16="http://schemas.microsoft.com/office/drawing/2014/main" id="{909FBA4A-5BA9-5F17-A8E2-73E9FE071F2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812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6" name="Straight Connector 325">
                      <a:extLst>
                        <a:ext uri="{FF2B5EF4-FFF2-40B4-BE49-F238E27FC236}">
                          <a16:creationId xmlns:a16="http://schemas.microsoft.com/office/drawing/2014/main" id="{80F77309-8436-AD6D-2808-D23C5678616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336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7" name="Straight Connector 326">
                      <a:extLst>
                        <a:ext uri="{FF2B5EF4-FFF2-40B4-BE49-F238E27FC236}">
                          <a16:creationId xmlns:a16="http://schemas.microsoft.com/office/drawing/2014/main" id="{EEFBEFB9-E996-3AD1-45D6-F15349B0B5F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860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17" name="Group 316">
                    <a:extLst>
                      <a:ext uri="{FF2B5EF4-FFF2-40B4-BE49-F238E27FC236}">
                        <a16:creationId xmlns:a16="http://schemas.microsoft.com/office/drawing/2014/main" id="{85B32FF4-E8CE-D895-6E36-721BADFD3CF4}"/>
                      </a:ext>
                    </a:extLst>
                  </p:cNvPr>
                  <p:cNvGrpSpPr/>
                  <p:nvPr/>
                </p:nvGrpSpPr>
                <p:grpSpPr>
                  <a:xfrm>
                    <a:off x="1828800" y="609600"/>
                    <a:ext cx="609600" cy="5638800"/>
                    <a:chOff x="1676400" y="609600"/>
                    <a:chExt cx="609600" cy="5638800"/>
                  </a:xfrm>
                </p:grpSpPr>
                <p:cxnSp>
                  <p:nvCxnSpPr>
                    <p:cNvPr id="318" name="Straight Connector 317">
                      <a:extLst>
                        <a:ext uri="{FF2B5EF4-FFF2-40B4-BE49-F238E27FC236}">
                          <a16:creationId xmlns:a16="http://schemas.microsoft.com/office/drawing/2014/main" id="{B4FF986B-81D9-B414-257E-E64BF6B5284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764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9" name="Straight Connector 318">
                      <a:extLst>
                        <a:ext uri="{FF2B5EF4-FFF2-40B4-BE49-F238E27FC236}">
                          <a16:creationId xmlns:a16="http://schemas.microsoft.com/office/drawing/2014/main" id="{D5CBDD43-1A67-7088-7B7D-162CA14BC7A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288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0" name="Straight Connector 319">
                      <a:extLst>
                        <a:ext uri="{FF2B5EF4-FFF2-40B4-BE49-F238E27FC236}">
                          <a16:creationId xmlns:a16="http://schemas.microsoft.com/office/drawing/2014/main" id="{6190B89D-D2E7-A958-92BD-194DD509A2B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812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1" name="Straight Connector 320">
                      <a:extLst>
                        <a:ext uri="{FF2B5EF4-FFF2-40B4-BE49-F238E27FC236}">
                          <a16:creationId xmlns:a16="http://schemas.microsoft.com/office/drawing/2014/main" id="{F1A9F826-99D5-7CDD-150F-FE65DF944B5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336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2" name="Straight Connector 321">
                      <a:extLst>
                        <a:ext uri="{FF2B5EF4-FFF2-40B4-BE49-F238E27FC236}">
                          <a16:creationId xmlns:a16="http://schemas.microsoft.com/office/drawing/2014/main" id="{8E7CCF79-32F1-F01E-3BF9-FC6DB4C39A2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860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90" name="Group 289">
                  <a:extLst>
                    <a:ext uri="{FF2B5EF4-FFF2-40B4-BE49-F238E27FC236}">
                      <a16:creationId xmlns:a16="http://schemas.microsoft.com/office/drawing/2014/main" id="{100C7BF3-73D6-7ED9-6E91-4EBD7EA4CA99}"/>
                    </a:ext>
                  </a:extLst>
                </p:cNvPr>
                <p:cNvGrpSpPr/>
                <p:nvPr/>
              </p:nvGrpSpPr>
              <p:grpSpPr>
                <a:xfrm>
                  <a:off x="3505200" y="609600"/>
                  <a:ext cx="762000" cy="5638800"/>
                  <a:chOff x="1676400" y="609600"/>
                  <a:chExt cx="762000" cy="5638800"/>
                </a:xfrm>
              </p:grpSpPr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6B7792BC-E743-7A3F-FACA-9CFA415B841C}"/>
                      </a:ext>
                    </a:extLst>
                  </p:cNvPr>
                  <p:cNvGrpSpPr/>
                  <p:nvPr/>
                </p:nvGrpSpPr>
                <p:grpSpPr>
                  <a:xfrm>
                    <a:off x="1676400" y="609600"/>
                    <a:ext cx="609600" cy="5638800"/>
                    <a:chOff x="1676400" y="609600"/>
                    <a:chExt cx="609600" cy="5638800"/>
                  </a:xfrm>
                </p:grpSpPr>
                <p:cxnSp>
                  <p:nvCxnSpPr>
                    <p:cNvPr id="311" name="Straight Connector 310">
                      <a:extLst>
                        <a:ext uri="{FF2B5EF4-FFF2-40B4-BE49-F238E27FC236}">
                          <a16:creationId xmlns:a16="http://schemas.microsoft.com/office/drawing/2014/main" id="{7CECC950-9EA3-ACA2-8601-4E693A26070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764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2" name="Straight Connector 311">
                      <a:extLst>
                        <a:ext uri="{FF2B5EF4-FFF2-40B4-BE49-F238E27FC236}">
                          <a16:creationId xmlns:a16="http://schemas.microsoft.com/office/drawing/2014/main" id="{C154C90B-C47E-BB11-FC46-4BED8B55191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288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3" name="Straight Connector 312">
                      <a:extLst>
                        <a:ext uri="{FF2B5EF4-FFF2-40B4-BE49-F238E27FC236}">
                          <a16:creationId xmlns:a16="http://schemas.microsoft.com/office/drawing/2014/main" id="{76FEAA66-1F4E-D96E-06B5-8AB967A87F3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812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4" name="Straight Connector 313">
                      <a:extLst>
                        <a:ext uri="{FF2B5EF4-FFF2-40B4-BE49-F238E27FC236}">
                          <a16:creationId xmlns:a16="http://schemas.microsoft.com/office/drawing/2014/main" id="{7D56B027-A790-8340-05CC-2A39A0EE96F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336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5" name="Straight Connector 314">
                      <a:extLst>
                        <a:ext uri="{FF2B5EF4-FFF2-40B4-BE49-F238E27FC236}">
                          <a16:creationId xmlns:a16="http://schemas.microsoft.com/office/drawing/2014/main" id="{70046303-8BA2-C0BF-AD57-878F8439678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860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87BEB63F-4ACC-A6A6-FC11-50BCD151CAAB}"/>
                      </a:ext>
                    </a:extLst>
                  </p:cNvPr>
                  <p:cNvGrpSpPr/>
                  <p:nvPr/>
                </p:nvGrpSpPr>
                <p:grpSpPr>
                  <a:xfrm>
                    <a:off x="1828800" y="609600"/>
                    <a:ext cx="609600" cy="5638800"/>
                    <a:chOff x="1676400" y="609600"/>
                    <a:chExt cx="609600" cy="5638800"/>
                  </a:xfrm>
                </p:grpSpPr>
                <p:cxnSp>
                  <p:nvCxnSpPr>
                    <p:cNvPr id="306" name="Straight Connector 305">
                      <a:extLst>
                        <a:ext uri="{FF2B5EF4-FFF2-40B4-BE49-F238E27FC236}">
                          <a16:creationId xmlns:a16="http://schemas.microsoft.com/office/drawing/2014/main" id="{7AB8A2C0-60A3-2EFB-0DCC-EB85FDBE9AA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764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7" name="Straight Connector 306">
                      <a:extLst>
                        <a:ext uri="{FF2B5EF4-FFF2-40B4-BE49-F238E27FC236}">
                          <a16:creationId xmlns:a16="http://schemas.microsoft.com/office/drawing/2014/main" id="{4C99A77A-9E1F-8603-8C27-EB621C328B9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288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8" name="Straight Connector 307">
                      <a:extLst>
                        <a:ext uri="{FF2B5EF4-FFF2-40B4-BE49-F238E27FC236}">
                          <a16:creationId xmlns:a16="http://schemas.microsoft.com/office/drawing/2014/main" id="{0F64FBE1-A531-9147-DA2F-CE58ADD18B2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812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9" name="Straight Connector 308">
                      <a:extLst>
                        <a:ext uri="{FF2B5EF4-FFF2-40B4-BE49-F238E27FC236}">
                          <a16:creationId xmlns:a16="http://schemas.microsoft.com/office/drawing/2014/main" id="{6BED95B5-6243-48D3-A6B9-B3049974360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336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0" name="Straight Connector 309">
                      <a:extLst>
                        <a:ext uri="{FF2B5EF4-FFF2-40B4-BE49-F238E27FC236}">
                          <a16:creationId xmlns:a16="http://schemas.microsoft.com/office/drawing/2014/main" id="{0BA0BD58-A6A7-29B9-8329-6C7DD36C186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860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91" name="Group 290">
                  <a:extLst>
                    <a:ext uri="{FF2B5EF4-FFF2-40B4-BE49-F238E27FC236}">
                      <a16:creationId xmlns:a16="http://schemas.microsoft.com/office/drawing/2014/main" id="{46713469-4CC0-55DE-82A7-26E550B5C033}"/>
                    </a:ext>
                  </a:extLst>
                </p:cNvPr>
                <p:cNvGrpSpPr/>
                <p:nvPr/>
              </p:nvGrpSpPr>
              <p:grpSpPr>
                <a:xfrm>
                  <a:off x="4419600" y="609600"/>
                  <a:ext cx="762000" cy="5638800"/>
                  <a:chOff x="1676400" y="609600"/>
                  <a:chExt cx="762000" cy="5638800"/>
                </a:xfrm>
              </p:grpSpPr>
              <p:grpSp>
                <p:nvGrpSpPr>
                  <p:cNvPr id="292" name="Group 291">
                    <a:extLst>
                      <a:ext uri="{FF2B5EF4-FFF2-40B4-BE49-F238E27FC236}">
                        <a16:creationId xmlns:a16="http://schemas.microsoft.com/office/drawing/2014/main" id="{58755140-B566-82F6-E678-0BA59B13E47C}"/>
                      </a:ext>
                    </a:extLst>
                  </p:cNvPr>
                  <p:cNvGrpSpPr/>
                  <p:nvPr/>
                </p:nvGrpSpPr>
                <p:grpSpPr>
                  <a:xfrm>
                    <a:off x="1676400" y="609600"/>
                    <a:ext cx="609600" cy="5638800"/>
                    <a:chOff x="1676400" y="609600"/>
                    <a:chExt cx="609600" cy="5638800"/>
                  </a:xfrm>
                </p:grpSpPr>
                <p:cxnSp>
                  <p:nvCxnSpPr>
                    <p:cNvPr id="299" name="Straight Connector 298">
                      <a:extLst>
                        <a:ext uri="{FF2B5EF4-FFF2-40B4-BE49-F238E27FC236}">
                          <a16:creationId xmlns:a16="http://schemas.microsoft.com/office/drawing/2014/main" id="{76C68834-96B9-E881-BF5B-23A051342AD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764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0" name="Straight Connector 299">
                      <a:extLst>
                        <a:ext uri="{FF2B5EF4-FFF2-40B4-BE49-F238E27FC236}">
                          <a16:creationId xmlns:a16="http://schemas.microsoft.com/office/drawing/2014/main" id="{5E3886CC-F72D-A1FC-D4C4-517867B9287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288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1" name="Straight Connector 300">
                      <a:extLst>
                        <a:ext uri="{FF2B5EF4-FFF2-40B4-BE49-F238E27FC236}">
                          <a16:creationId xmlns:a16="http://schemas.microsoft.com/office/drawing/2014/main" id="{CCC009A9-BFA5-A08C-86D1-DD605BB2613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812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2" name="Straight Connector 301">
                      <a:extLst>
                        <a:ext uri="{FF2B5EF4-FFF2-40B4-BE49-F238E27FC236}">
                          <a16:creationId xmlns:a16="http://schemas.microsoft.com/office/drawing/2014/main" id="{CC96A4D7-A3EB-26AA-AE32-8547CED689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336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3" name="Straight Connector 302">
                      <a:extLst>
                        <a:ext uri="{FF2B5EF4-FFF2-40B4-BE49-F238E27FC236}">
                          <a16:creationId xmlns:a16="http://schemas.microsoft.com/office/drawing/2014/main" id="{C46DE340-C8BA-683C-7D49-20EF8021735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860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3" name="Group 292">
                    <a:extLst>
                      <a:ext uri="{FF2B5EF4-FFF2-40B4-BE49-F238E27FC236}">
                        <a16:creationId xmlns:a16="http://schemas.microsoft.com/office/drawing/2014/main" id="{AE35E970-D7D1-3A96-8DD8-D500B1AE1078}"/>
                      </a:ext>
                    </a:extLst>
                  </p:cNvPr>
                  <p:cNvGrpSpPr/>
                  <p:nvPr/>
                </p:nvGrpSpPr>
                <p:grpSpPr>
                  <a:xfrm>
                    <a:off x="1828800" y="609600"/>
                    <a:ext cx="609600" cy="5638800"/>
                    <a:chOff x="1676400" y="609600"/>
                    <a:chExt cx="609600" cy="5638800"/>
                  </a:xfrm>
                </p:grpSpPr>
                <p:cxnSp>
                  <p:nvCxnSpPr>
                    <p:cNvPr id="294" name="Straight Connector 293">
                      <a:extLst>
                        <a:ext uri="{FF2B5EF4-FFF2-40B4-BE49-F238E27FC236}">
                          <a16:creationId xmlns:a16="http://schemas.microsoft.com/office/drawing/2014/main" id="{4BD47EFD-33E7-48F6-3663-F4133D41059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764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5" name="Straight Connector 294">
                      <a:extLst>
                        <a:ext uri="{FF2B5EF4-FFF2-40B4-BE49-F238E27FC236}">
                          <a16:creationId xmlns:a16="http://schemas.microsoft.com/office/drawing/2014/main" id="{11C4EE8A-1475-861D-A462-2C3F1F6CEB4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288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6" name="Straight Connector 295">
                      <a:extLst>
                        <a:ext uri="{FF2B5EF4-FFF2-40B4-BE49-F238E27FC236}">
                          <a16:creationId xmlns:a16="http://schemas.microsoft.com/office/drawing/2014/main" id="{B4AA9763-F003-B53C-41E4-C98BF6DF288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812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7" name="Straight Connector 296">
                      <a:extLst>
                        <a:ext uri="{FF2B5EF4-FFF2-40B4-BE49-F238E27FC236}">
                          <a16:creationId xmlns:a16="http://schemas.microsoft.com/office/drawing/2014/main" id="{B74AB1CC-93DD-5005-C03B-E8B9CA0DF58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336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8" name="Straight Connector 297">
                      <a:extLst>
                        <a:ext uri="{FF2B5EF4-FFF2-40B4-BE49-F238E27FC236}">
                          <a16:creationId xmlns:a16="http://schemas.microsoft.com/office/drawing/2014/main" id="{2CADC0C2-AF64-D1BC-CE98-2E1A23A2A6B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860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9D7495E0-7F66-9E2C-6D48-BF164626B4AF}"/>
                  </a:ext>
                </a:extLst>
              </p:cNvPr>
              <p:cNvCxnSpPr/>
              <p:nvPr/>
            </p:nvCxnSpPr>
            <p:spPr>
              <a:xfrm>
                <a:off x="5105400" y="533400"/>
                <a:ext cx="0" cy="56388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55" name="Group 254">
                <a:extLst>
                  <a:ext uri="{FF2B5EF4-FFF2-40B4-BE49-F238E27FC236}">
                    <a16:creationId xmlns:a16="http://schemas.microsoft.com/office/drawing/2014/main" id="{9CF2DFFF-1815-446A-3578-F9CC84E42135}"/>
                  </a:ext>
                </a:extLst>
              </p:cNvPr>
              <p:cNvGrpSpPr/>
              <p:nvPr/>
            </p:nvGrpSpPr>
            <p:grpSpPr>
              <a:xfrm>
                <a:off x="5257800" y="533400"/>
                <a:ext cx="2133600" cy="5638800"/>
                <a:chOff x="1676400" y="609600"/>
                <a:chExt cx="2133600" cy="5638800"/>
              </a:xfrm>
            </p:grpSpPr>
            <p:grpSp>
              <p:nvGrpSpPr>
                <p:cNvPr id="256" name="Group 255">
                  <a:extLst>
                    <a:ext uri="{FF2B5EF4-FFF2-40B4-BE49-F238E27FC236}">
                      <a16:creationId xmlns:a16="http://schemas.microsoft.com/office/drawing/2014/main" id="{E1A60F33-5EBB-5266-5969-293A8732D1DA}"/>
                    </a:ext>
                  </a:extLst>
                </p:cNvPr>
                <p:cNvGrpSpPr/>
                <p:nvPr/>
              </p:nvGrpSpPr>
              <p:grpSpPr>
                <a:xfrm>
                  <a:off x="1676400" y="609600"/>
                  <a:ext cx="762000" cy="5638800"/>
                  <a:chOff x="1676400" y="609600"/>
                  <a:chExt cx="762000" cy="5638800"/>
                </a:xfrm>
              </p:grpSpPr>
              <p:grpSp>
                <p:nvGrpSpPr>
                  <p:cNvPr id="276" name="Group 275">
                    <a:extLst>
                      <a:ext uri="{FF2B5EF4-FFF2-40B4-BE49-F238E27FC236}">
                        <a16:creationId xmlns:a16="http://schemas.microsoft.com/office/drawing/2014/main" id="{E7E892E5-0A43-6C2F-9193-4E87950909E7}"/>
                      </a:ext>
                    </a:extLst>
                  </p:cNvPr>
                  <p:cNvGrpSpPr/>
                  <p:nvPr/>
                </p:nvGrpSpPr>
                <p:grpSpPr>
                  <a:xfrm>
                    <a:off x="1676400" y="609600"/>
                    <a:ext cx="609600" cy="5638800"/>
                    <a:chOff x="1676400" y="609600"/>
                    <a:chExt cx="609600" cy="5638800"/>
                  </a:xfrm>
                </p:grpSpPr>
                <p:cxnSp>
                  <p:nvCxnSpPr>
                    <p:cNvPr id="283" name="Straight Connector 282">
                      <a:extLst>
                        <a:ext uri="{FF2B5EF4-FFF2-40B4-BE49-F238E27FC236}">
                          <a16:creationId xmlns:a16="http://schemas.microsoft.com/office/drawing/2014/main" id="{3680BE2A-0BD2-1873-3CAB-1055DA9EC73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764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4" name="Straight Connector 283">
                      <a:extLst>
                        <a:ext uri="{FF2B5EF4-FFF2-40B4-BE49-F238E27FC236}">
                          <a16:creationId xmlns:a16="http://schemas.microsoft.com/office/drawing/2014/main" id="{1750401F-FFB3-601C-6354-E8CD709A987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288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5" name="Straight Connector 284">
                      <a:extLst>
                        <a:ext uri="{FF2B5EF4-FFF2-40B4-BE49-F238E27FC236}">
                          <a16:creationId xmlns:a16="http://schemas.microsoft.com/office/drawing/2014/main" id="{A92AD448-3D5E-0D5A-E732-00940DB3939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812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6" name="Straight Connector 285">
                      <a:extLst>
                        <a:ext uri="{FF2B5EF4-FFF2-40B4-BE49-F238E27FC236}">
                          <a16:creationId xmlns:a16="http://schemas.microsoft.com/office/drawing/2014/main" id="{DC53CDB8-1B85-B7C5-DDD1-6A6E61BC384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336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7" name="Straight Connector 286">
                      <a:extLst>
                        <a:ext uri="{FF2B5EF4-FFF2-40B4-BE49-F238E27FC236}">
                          <a16:creationId xmlns:a16="http://schemas.microsoft.com/office/drawing/2014/main" id="{7F5CE2C4-7909-4FF2-1037-CEEB966474F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860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77" name="Group 276">
                    <a:extLst>
                      <a:ext uri="{FF2B5EF4-FFF2-40B4-BE49-F238E27FC236}">
                        <a16:creationId xmlns:a16="http://schemas.microsoft.com/office/drawing/2014/main" id="{E49A304F-065E-93D9-C19E-D055CB9FE3F3}"/>
                      </a:ext>
                    </a:extLst>
                  </p:cNvPr>
                  <p:cNvGrpSpPr/>
                  <p:nvPr/>
                </p:nvGrpSpPr>
                <p:grpSpPr>
                  <a:xfrm>
                    <a:off x="1828800" y="609600"/>
                    <a:ext cx="609600" cy="5638800"/>
                    <a:chOff x="1676400" y="609600"/>
                    <a:chExt cx="609600" cy="5638800"/>
                  </a:xfrm>
                </p:grpSpPr>
                <p:cxnSp>
                  <p:nvCxnSpPr>
                    <p:cNvPr id="278" name="Straight Connector 277">
                      <a:extLst>
                        <a:ext uri="{FF2B5EF4-FFF2-40B4-BE49-F238E27FC236}">
                          <a16:creationId xmlns:a16="http://schemas.microsoft.com/office/drawing/2014/main" id="{37CA6B56-54CD-49F6-E786-C5CC42E788B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764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9" name="Straight Connector 278">
                      <a:extLst>
                        <a:ext uri="{FF2B5EF4-FFF2-40B4-BE49-F238E27FC236}">
                          <a16:creationId xmlns:a16="http://schemas.microsoft.com/office/drawing/2014/main" id="{4125E6A5-A28C-63D9-9A6E-73BE01CEE66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288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0" name="Straight Connector 279">
                      <a:extLst>
                        <a:ext uri="{FF2B5EF4-FFF2-40B4-BE49-F238E27FC236}">
                          <a16:creationId xmlns:a16="http://schemas.microsoft.com/office/drawing/2014/main" id="{96EA44E9-3A10-B74E-B5C1-AA5C7D70B69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812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1" name="Straight Connector 280">
                      <a:extLst>
                        <a:ext uri="{FF2B5EF4-FFF2-40B4-BE49-F238E27FC236}">
                          <a16:creationId xmlns:a16="http://schemas.microsoft.com/office/drawing/2014/main" id="{7345877D-9A33-25F2-9B3C-FEB75CBBB64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336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2" name="Straight Connector 281">
                      <a:extLst>
                        <a:ext uri="{FF2B5EF4-FFF2-40B4-BE49-F238E27FC236}">
                          <a16:creationId xmlns:a16="http://schemas.microsoft.com/office/drawing/2014/main" id="{B6B66B91-126C-4BCF-3480-0B32298A3C7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860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57" name="Group 256">
                  <a:extLst>
                    <a:ext uri="{FF2B5EF4-FFF2-40B4-BE49-F238E27FC236}">
                      <a16:creationId xmlns:a16="http://schemas.microsoft.com/office/drawing/2014/main" id="{56DAC270-EE55-2B0A-82BF-29B5FEB7FE91}"/>
                    </a:ext>
                  </a:extLst>
                </p:cNvPr>
                <p:cNvGrpSpPr/>
                <p:nvPr/>
              </p:nvGrpSpPr>
              <p:grpSpPr>
                <a:xfrm>
                  <a:off x="2590800" y="609600"/>
                  <a:ext cx="762000" cy="5638800"/>
                  <a:chOff x="1676400" y="609600"/>
                  <a:chExt cx="762000" cy="5638800"/>
                </a:xfrm>
              </p:grpSpPr>
              <p:grpSp>
                <p:nvGrpSpPr>
                  <p:cNvPr id="264" name="Group 263">
                    <a:extLst>
                      <a:ext uri="{FF2B5EF4-FFF2-40B4-BE49-F238E27FC236}">
                        <a16:creationId xmlns:a16="http://schemas.microsoft.com/office/drawing/2014/main" id="{822FBA42-A46C-0A59-DF9F-CD00A693E8F2}"/>
                      </a:ext>
                    </a:extLst>
                  </p:cNvPr>
                  <p:cNvGrpSpPr/>
                  <p:nvPr/>
                </p:nvGrpSpPr>
                <p:grpSpPr>
                  <a:xfrm>
                    <a:off x="1676400" y="609600"/>
                    <a:ext cx="609600" cy="5638800"/>
                    <a:chOff x="1676400" y="609600"/>
                    <a:chExt cx="609600" cy="5638800"/>
                  </a:xfrm>
                </p:grpSpPr>
                <p:cxnSp>
                  <p:nvCxnSpPr>
                    <p:cNvPr id="271" name="Straight Connector 270">
                      <a:extLst>
                        <a:ext uri="{FF2B5EF4-FFF2-40B4-BE49-F238E27FC236}">
                          <a16:creationId xmlns:a16="http://schemas.microsoft.com/office/drawing/2014/main" id="{D2C898EA-6C8B-AC78-22D6-024E2CAAF3B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764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2" name="Straight Connector 271">
                      <a:extLst>
                        <a:ext uri="{FF2B5EF4-FFF2-40B4-BE49-F238E27FC236}">
                          <a16:creationId xmlns:a16="http://schemas.microsoft.com/office/drawing/2014/main" id="{C0FB4020-A95C-6E95-5577-545EB828195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288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3" name="Straight Connector 272">
                      <a:extLst>
                        <a:ext uri="{FF2B5EF4-FFF2-40B4-BE49-F238E27FC236}">
                          <a16:creationId xmlns:a16="http://schemas.microsoft.com/office/drawing/2014/main" id="{AA96A8FB-0A8A-93F7-C3EF-D02D04F4E6E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812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4" name="Straight Connector 273">
                      <a:extLst>
                        <a:ext uri="{FF2B5EF4-FFF2-40B4-BE49-F238E27FC236}">
                          <a16:creationId xmlns:a16="http://schemas.microsoft.com/office/drawing/2014/main" id="{2C51BEC4-2945-FAFF-8EE7-01DA7D2A450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336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5" name="Straight Connector 274">
                      <a:extLst>
                        <a:ext uri="{FF2B5EF4-FFF2-40B4-BE49-F238E27FC236}">
                          <a16:creationId xmlns:a16="http://schemas.microsoft.com/office/drawing/2014/main" id="{FAE2F844-648A-AA8E-8F0E-1C4F152C83C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860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5" name="Group 264">
                    <a:extLst>
                      <a:ext uri="{FF2B5EF4-FFF2-40B4-BE49-F238E27FC236}">
                        <a16:creationId xmlns:a16="http://schemas.microsoft.com/office/drawing/2014/main" id="{B690EFCD-17B5-7FCD-B8AF-C1F93E1E8F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8800" y="609600"/>
                    <a:ext cx="609600" cy="5638800"/>
                    <a:chOff x="1676400" y="609600"/>
                    <a:chExt cx="609600" cy="5638800"/>
                  </a:xfrm>
                </p:grpSpPr>
                <p:cxnSp>
                  <p:nvCxnSpPr>
                    <p:cNvPr id="266" name="Straight Connector 265">
                      <a:extLst>
                        <a:ext uri="{FF2B5EF4-FFF2-40B4-BE49-F238E27FC236}">
                          <a16:creationId xmlns:a16="http://schemas.microsoft.com/office/drawing/2014/main" id="{F89E331F-FF0B-7B8E-00E6-9C82EC07052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764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7" name="Straight Connector 266">
                      <a:extLst>
                        <a:ext uri="{FF2B5EF4-FFF2-40B4-BE49-F238E27FC236}">
                          <a16:creationId xmlns:a16="http://schemas.microsoft.com/office/drawing/2014/main" id="{E7B5DC04-0B63-00E3-AAF0-7A8AFBF295A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288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8" name="Straight Connector 267">
                      <a:extLst>
                        <a:ext uri="{FF2B5EF4-FFF2-40B4-BE49-F238E27FC236}">
                          <a16:creationId xmlns:a16="http://schemas.microsoft.com/office/drawing/2014/main" id="{8B3E92D1-4702-36D1-324E-285759DDF93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812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9" name="Straight Connector 268">
                      <a:extLst>
                        <a:ext uri="{FF2B5EF4-FFF2-40B4-BE49-F238E27FC236}">
                          <a16:creationId xmlns:a16="http://schemas.microsoft.com/office/drawing/2014/main" id="{BF3B002D-9C83-AD67-233A-BDF7FB35E79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336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0" name="Straight Connector 269">
                      <a:extLst>
                        <a:ext uri="{FF2B5EF4-FFF2-40B4-BE49-F238E27FC236}">
                          <a16:creationId xmlns:a16="http://schemas.microsoft.com/office/drawing/2014/main" id="{C5C1221A-D6CC-CF9E-0068-CD7281C1705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860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58" name="Group 257">
                  <a:extLst>
                    <a:ext uri="{FF2B5EF4-FFF2-40B4-BE49-F238E27FC236}">
                      <a16:creationId xmlns:a16="http://schemas.microsoft.com/office/drawing/2014/main" id="{B2CFAA23-824B-70C5-ABB2-330A3E4E4F83}"/>
                    </a:ext>
                  </a:extLst>
                </p:cNvPr>
                <p:cNvGrpSpPr/>
                <p:nvPr/>
              </p:nvGrpSpPr>
              <p:grpSpPr>
                <a:xfrm>
                  <a:off x="3505200" y="609600"/>
                  <a:ext cx="304800" cy="5638800"/>
                  <a:chOff x="1676400" y="609600"/>
                  <a:chExt cx="304800" cy="5638800"/>
                </a:xfrm>
              </p:grpSpPr>
              <p:grpSp>
                <p:nvGrpSpPr>
                  <p:cNvPr id="259" name="Group 258">
                    <a:extLst>
                      <a:ext uri="{FF2B5EF4-FFF2-40B4-BE49-F238E27FC236}">
                        <a16:creationId xmlns:a16="http://schemas.microsoft.com/office/drawing/2014/main" id="{5BEF6F81-3DB0-0FB0-774B-97BD82B41BB2}"/>
                      </a:ext>
                    </a:extLst>
                  </p:cNvPr>
                  <p:cNvGrpSpPr/>
                  <p:nvPr/>
                </p:nvGrpSpPr>
                <p:grpSpPr>
                  <a:xfrm>
                    <a:off x="1676400" y="609600"/>
                    <a:ext cx="304800" cy="5638800"/>
                    <a:chOff x="1676400" y="609600"/>
                    <a:chExt cx="304800" cy="5638800"/>
                  </a:xfrm>
                </p:grpSpPr>
                <p:cxnSp>
                  <p:nvCxnSpPr>
                    <p:cNvPr id="261" name="Straight Connector 260">
                      <a:extLst>
                        <a:ext uri="{FF2B5EF4-FFF2-40B4-BE49-F238E27FC236}">
                          <a16:creationId xmlns:a16="http://schemas.microsoft.com/office/drawing/2014/main" id="{C28FFD29-32D1-C73F-9687-05A58468F49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764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2" name="Straight Connector 261">
                      <a:extLst>
                        <a:ext uri="{FF2B5EF4-FFF2-40B4-BE49-F238E27FC236}">
                          <a16:creationId xmlns:a16="http://schemas.microsoft.com/office/drawing/2014/main" id="{39A856A0-5E5F-D432-08DB-FA2FF4B3D32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288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3" name="Straight Connector 262">
                      <a:extLst>
                        <a:ext uri="{FF2B5EF4-FFF2-40B4-BE49-F238E27FC236}">
                          <a16:creationId xmlns:a16="http://schemas.microsoft.com/office/drawing/2014/main" id="{ED38F947-38BF-0A91-871E-B8150B9F081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812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60" name="Straight Connector 259">
                    <a:extLst>
                      <a:ext uri="{FF2B5EF4-FFF2-40B4-BE49-F238E27FC236}">
                        <a16:creationId xmlns:a16="http://schemas.microsoft.com/office/drawing/2014/main" id="{88FC56A8-66DD-0569-5FC7-2F7A42B90555}"/>
                      </a:ext>
                    </a:extLst>
                  </p:cNvPr>
                  <p:cNvCxnSpPr/>
                  <p:nvPr/>
                </p:nvCxnSpPr>
                <p:spPr>
                  <a:xfrm>
                    <a:off x="1828800" y="609600"/>
                    <a:ext cx="0" cy="563880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2B7DA9CA-A7A4-A20A-8F6B-649267631ACD}"/>
                </a:ext>
              </a:extLst>
            </p:cNvPr>
            <p:cNvGrpSpPr/>
            <p:nvPr/>
          </p:nvGrpSpPr>
          <p:grpSpPr>
            <a:xfrm>
              <a:off x="1600200" y="381000"/>
              <a:ext cx="5638800" cy="5638800"/>
              <a:chOff x="1447800" y="533400"/>
              <a:chExt cx="5638800" cy="5638800"/>
            </a:xfrm>
          </p:grpSpPr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FC070DEE-9ABA-6A64-AE9A-9E915D290DAD}"/>
                  </a:ext>
                </a:extLst>
              </p:cNvPr>
              <p:cNvGrpSpPr/>
              <p:nvPr/>
            </p:nvGrpSpPr>
            <p:grpSpPr>
              <a:xfrm>
                <a:off x="1447800" y="533400"/>
                <a:ext cx="3505200" cy="5638800"/>
                <a:chOff x="1676400" y="609600"/>
                <a:chExt cx="3505200" cy="5638800"/>
              </a:xfrm>
            </p:grpSpPr>
            <p:grpSp>
              <p:nvGrpSpPr>
                <p:cNvPr id="201" name="Group 200">
                  <a:extLst>
                    <a:ext uri="{FF2B5EF4-FFF2-40B4-BE49-F238E27FC236}">
                      <a16:creationId xmlns:a16="http://schemas.microsoft.com/office/drawing/2014/main" id="{2AB02F49-013B-51AD-5DE4-64DAC1E6A492}"/>
                    </a:ext>
                  </a:extLst>
                </p:cNvPr>
                <p:cNvGrpSpPr/>
                <p:nvPr/>
              </p:nvGrpSpPr>
              <p:grpSpPr>
                <a:xfrm>
                  <a:off x="1676400" y="609600"/>
                  <a:ext cx="762000" cy="5638800"/>
                  <a:chOff x="1676400" y="609600"/>
                  <a:chExt cx="762000" cy="5638800"/>
                </a:xfrm>
              </p:grpSpPr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097F3EF7-7517-FF78-78FD-A62E7FED0E7F}"/>
                      </a:ext>
                    </a:extLst>
                  </p:cNvPr>
                  <p:cNvGrpSpPr/>
                  <p:nvPr/>
                </p:nvGrpSpPr>
                <p:grpSpPr>
                  <a:xfrm>
                    <a:off x="1676400" y="609600"/>
                    <a:ext cx="609600" cy="5638800"/>
                    <a:chOff x="1676400" y="609600"/>
                    <a:chExt cx="609600" cy="5638800"/>
                  </a:xfrm>
                </p:grpSpPr>
                <p:cxnSp>
                  <p:nvCxnSpPr>
                    <p:cNvPr id="248" name="Straight Connector 247">
                      <a:extLst>
                        <a:ext uri="{FF2B5EF4-FFF2-40B4-BE49-F238E27FC236}">
                          <a16:creationId xmlns:a16="http://schemas.microsoft.com/office/drawing/2014/main" id="{B52810B0-0330-D324-60E0-3B926806BFE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764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9" name="Straight Connector 248">
                      <a:extLst>
                        <a:ext uri="{FF2B5EF4-FFF2-40B4-BE49-F238E27FC236}">
                          <a16:creationId xmlns:a16="http://schemas.microsoft.com/office/drawing/2014/main" id="{8DD2D0C7-F33E-00DB-2C66-FEE700E43BF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288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0" name="Straight Connector 249">
                      <a:extLst>
                        <a:ext uri="{FF2B5EF4-FFF2-40B4-BE49-F238E27FC236}">
                          <a16:creationId xmlns:a16="http://schemas.microsoft.com/office/drawing/2014/main" id="{B0430738-D208-57D3-261B-023E14BB2C9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812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1" name="Straight Connector 250">
                      <a:extLst>
                        <a:ext uri="{FF2B5EF4-FFF2-40B4-BE49-F238E27FC236}">
                          <a16:creationId xmlns:a16="http://schemas.microsoft.com/office/drawing/2014/main" id="{1CA7676A-B294-4DF5-651F-6FB7A4A1D52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336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2" name="Straight Connector 251">
                      <a:extLst>
                        <a:ext uri="{FF2B5EF4-FFF2-40B4-BE49-F238E27FC236}">
                          <a16:creationId xmlns:a16="http://schemas.microsoft.com/office/drawing/2014/main" id="{39BC8BC5-CC37-9384-82E5-46E61C0FE36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860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2" name="Group 241">
                    <a:extLst>
                      <a:ext uri="{FF2B5EF4-FFF2-40B4-BE49-F238E27FC236}">
                        <a16:creationId xmlns:a16="http://schemas.microsoft.com/office/drawing/2014/main" id="{E559C6E3-0783-A73C-A232-7AA160BE8A41}"/>
                      </a:ext>
                    </a:extLst>
                  </p:cNvPr>
                  <p:cNvGrpSpPr/>
                  <p:nvPr/>
                </p:nvGrpSpPr>
                <p:grpSpPr>
                  <a:xfrm>
                    <a:off x="1828800" y="609600"/>
                    <a:ext cx="609600" cy="5638800"/>
                    <a:chOff x="1676400" y="609600"/>
                    <a:chExt cx="609600" cy="5638800"/>
                  </a:xfrm>
                </p:grpSpPr>
                <p:cxnSp>
                  <p:nvCxnSpPr>
                    <p:cNvPr id="243" name="Straight Connector 242">
                      <a:extLst>
                        <a:ext uri="{FF2B5EF4-FFF2-40B4-BE49-F238E27FC236}">
                          <a16:creationId xmlns:a16="http://schemas.microsoft.com/office/drawing/2014/main" id="{981CAF4F-5E65-A908-05A9-F45F9AEB656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764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4" name="Straight Connector 243">
                      <a:extLst>
                        <a:ext uri="{FF2B5EF4-FFF2-40B4-BE49-F238E27FC236}">
                          <a16:creationId xmlns:a16="http://schemas.microsoft.com/office/drawing/2014/main" id="{1D5F2835-E41C-1279-D272-D27E01FA6B7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288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5" name="Straight Connector 244">
                      <a:extLst>
                        <a:ext uri="{FF2B5EF4-FFF2-40B4-BE49-F238E27FC236}">
                          <a16:creationId xmlns:a16="http://schemas.microsoft.com/office/drawing/2014/main" id="{763C7A6E-C27D-6E10-525E-C2BCC91DA58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812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6" name="Straight Connector 245">
                      <a:extLst>
                        <a:ext uri="{FF2B5EF4-FFF2-40B4-BE49-F238E27FC236}">
                          <a16:creationId xmlns:a16="http://schemas.microsoft.com/office/drawing/2014/main" id="{9DC4EBA4-66B6-B215-6DAB-935AC18FDA3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336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7" name="Straight Connector 246">
                      <a:extLst>
                        <a:ext uri="{FF2B5EF4-FFF2-40B4-BE49-F238E27FC236}">
                          <a16:creationId xmlns:a16="http://schemas.microsoft.com/office/drawing/2014/main" id="{606469FD-B72F-2B98-1229-E1286C47BB9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860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2" name="Group 201">
                  <a:extLst>
                    <a:ext uri="{FF2B5EF4-FFF2-40B4-BE49-F238E27FC236}">
                      <a16:creationId xmlns:a16="http://schemas.microsoft.com/office/drawing/2014/main" id="{33C13DCD-894C-165E-6420-FE244F23362F}"/>
                    </a:ext>
                  </a:extLst>
                </p:cNvPr>
                <p:cNvGrpSpPr/>
                <p:nvPr/>
              </p:nvGrpSpPr>
              <p:grpSpPr>
                <a:xfrm>
                  <a:off x="2590800" y="609600"/>
                  <a:ext cx="762000" cy="5638800"/>
                  <a:chOff x="1676400" y="609600"/>
                  <a:chExt cx="762000" cy="5638800"/>
                </a:xfrm>
              </p:grpSpPr>
              <p:grpSp>
                <p:nvGrpSpPr>
                  <p:cNvPr id="229" name="Group 228">
                    <a:extLst>
                      <a:ext uri="{FF2B5EF4-FFF2-40B4-BE49-F238E27FC236}">
                        <a16:creationId xmlns:a16="http://schemas.microsoft.com/office/drawing/2014/main" id="{3E210FD7-CB94-5EA4-66A2-B845C6C94CB0}"/>
                      </a:ext>
                    </a:extLst>
                  </p:cNvPr>
                  <p:cNvGrpSpPr/>
                  <p:nvPr/>
                </p:nvGrpSpPr>
                <p:grpSpPr>
                  <a:xfrm>
                    <a:off x="1676400" y="609600"/>
                    <a:ext cx="609600" cy="5638800"/>
                    <a:chOff x="1676400" y="609600"/>
                    <a:chExt cx="609600" cy="5638800"/>
                  </a:xfrm>
                </p:grpSpPr>
                <p:cxnSp>
                  <p:nvCxnSpPr>
                    <p:cNvPr id="236" name="Straight Connector 235">
                      <a:extLst>
                        <a:ext uri="{FF2B5EF4-FFF2-40B4-BE49-F238E27FC236}">
                          <a16:creationId xmlns:a16="http://schemas.microsoft.com/office/drawing/2014/main" id="{1D5BB216-B943-B7FA-77F5-064D19FBB54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764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7" name="Straight Connector 236">
                      <a:extLst>
                        <a:ext uri="{FF2B5EF4-FFF2-40B4-BE49-F238E27FC236}">
                          <a16:creationId xmlns:a16="http://schemas.microsoft.com/office/drawing/2014/main" id="{E8D717F0-863B-CB45-8AEA-157B9933461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288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8" name="Straight Connector 237">
                      <a:extLst>
                        <a:ext uri="{FF2B5EF4-FFF2-40B4-BE49-F238E27FC236}">
                          <a16:creationId xmlns:a16="http://schemas.microsoft.com/office/drawing/2014/main" id="{706D2CAF-AE3C-F4DA-E13B-269054767C0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812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9" name="Straight Connector 238">
                      <a:extLst>
                        <a:ext uri="{FF2B5EF4-FFF2-40B4-BE49-F238E27FC236}">
                          <a16:creationId xmlns:a16="http://schemas.microsoft.com/office/drawing/2014/main" id="{CD3EEA6E-22E8-E1EE-FEA8-D4D7A0B7BB7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336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0" name="Straight Connector 239">
                      <a:extLst>
                        <a:ext uri="{FF2B5EF4-FFF2-40B4-BE49-F238E27FC236}">
                          <a16:creationId xmlns:a16="http://schemas.microsoft.com/office/drawing/2014/main" id="{DCA5FC9A-1FCC-2C72-19F1-67C68E43203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860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0" name="Group 229">
                    <a:extLst>
                      <a:ext uri="{FF2B5EF4-FFF2-40B4-BE49-F238E27FC236}">
                        <a16:creationId xmlns:a16="http://schemas.microsoft.com/office/drawing/2014/main" id="{ECD7FACD-9D32-C9E6-A528-53510F626751}"/>
                      </a:ext>
                    </a:extLst>
                  </p:cNvPr>
                  <p:cNvGrpSpPr/>
                  <p:nvPr/>
                </p:nvGrpSpPr>
                <p:grpSpPr>
                  <a:xfrm>
                    <a:off x="1828800" y="609600"/>
                    <a:ext cx="609600" cy="5638800"/>
                    <a:chOff x="1676400" y="609600"/>
                    <a:chExt cx="609600" cy="5638800"/>
                  </a:xfrm>
                </p:grpSpPr>
                <p:cxnSp>
                  <p:nvCxnSpPr>
                    <p:cNvPr id="231" name="Straight Connector 230">
                      <a:extLst>
                        <a:ext uri="{FF2B5EF4-FFF2-40B4-BE49-F238E27FC236}">
                          <a16:creationId xmlns:a16="http://schemas.microsoft.com/office/drawing/2014/main" id="{4971E66A-B2F4-4E1A-B599-E7B7CA69FE7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764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2" name="Straight Connector 231">
                      <a:extLst>
                        <a:ext uri="{FF2B5EF4-FFF2-40B4-BE49-F238E27FC236}">
                          <a16:creationId xmlns:a16="http://schemas.microsoft.com/office/drawing/2014/main" id="{D4D1ACEB-B578-54B0-C028-AF338EAA65D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288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3" name="Straight Connector 232">
                      <a:extLst>
                        <a:ext uri="{FF2B5EF4-FFF2-40B4-BE49-F238E27FC236}">
                          <a16:creationId xmlns:a16="http://schemas.microsoft.com/office/drawing/2014/main" id="{6CBCAF48-D46E-04C5-A5BC-AE0854A98DB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812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4" name="Straight Connector 233">
                      <a:extLst>
                        <a:ext uri="{FF2B5EF4-FFF2-40B4-BE49-F238E27FC236}">
                          <a16:creationId xmlns:a16="http://schemas.microsoft.com/office/drawing/2014/main" id="{C2A3FEE2-E920-B9F2-7A12-98355A4377B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336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5" name="Straight Connector 234">
                      <a:extLst>
                        <a:ext uri="{FF2B5EF4-FFF2-40B4-BE49-F238E27FC236}">
                          <a16:creationId xmlns:a16="http://schemas.microsoft.com/office/drawing/2014/main" id="{19DEB622-C47D-B6A0-3ED0-8408162D88F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860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D8D2BF82-C63A-5A62-B70D-598C3F60F3BB}"/>
                    </a:ext>
                  </a:extLst>
                </p:cNvPr>
                <p:cNvGrpSpPr/>
                <p:nvPr/>
              </p:nvGrpSpPr>
              <p:grpSpPr>
                <a:xfrm>
                  <a:off x="3505200" y="609600"/>
                  <a:ext cx="762000" cy="5638800"/>
                  <a:chOff x="1676400" y="609600"/>
                  <a:chExt cx="762000" cy="5638800"/>
                </a:xfrm>
              </p:grpSpPr>
              <p:grpSp>
                <p:nvGrpSpPr>
                  <p:cNvPr id="217" name="Group 216">
                    <a:extLst>
                      <a:ext uri="{FF2B5EF4-FFF2-40B4-BE49-F238E27FC236}">
                        <a16:creationId xmlns:a16="http://schemas.microsoft.com/office/drawing/2014/main" id="{76B2FFE2-EAA9-F65A-A5F4-E4590B68B6F8}"/>
                      </a:ext>
                    </a:extLst>
                  </p:cNvPr>
                  <p:cNvGrpSpPr/>
                  <p:nvPr/>
                </p:nvGrpSpPr>
                <p:grpSpPr>
                  <a:xfrm>
                    <a:off x="1676400" y="609600"/>
                    <a:ext cx="609600" cy="5638800"/>
                    <a:chOff x="1676400" y="609600"/>
                    <a:chExt cx="609600" cy="5638800"/>
                  </a:xfrm>
                </p:grpSpPr>
                <p:cxnSp>
                  <p:nvCxnSpPr>
                    <p:cNvPr id="224" name="Straight Connector 223">
                      <a:extLst>
                        <a:ext uri="{FF2B5EF4-FFF2-40B4-BE49-F238E27FC236}">
                          <a16:creationId xmlns:a16="http://schemas.microsoft.com/office/drawing/2014/main" id="{7900275E-84A3-EA32-CB67-8FB1B615ECF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764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5" name="Straight Connector 224">
                      <a:extLst>
                        <a:ext uri="{FF2B5EF4-FFF2-40B4-BE49-F238E27FC236}">
                          <a16:creationId xmlns:a16="http://schemas.microsoft.com/office/drawing/2014/main" id="{F16E104E-15FA-D281-4171-5C52DEAC628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288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6" name="Straight Connector 225">
                      <a:extLst>
                        <a:ext uri="{FF2B5EF4-FFF2-40B4-BE49-F238E27FC236}">
                          <a16:creationId xmlns:a16="http://schemas.microsoft.com/office/drawing/2014/main" id="{4DF987E6-F62D-F4BB-6B85-DD26777F512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812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7" name="Straight Connector 226">
                      <a:extLst>
                        <a:ext uri="{FF2B5EF4-FFF2-40B4-BE49-F238E27FC236}">
                          <a16:creationId xmlns:a16="http://schemas.microsoft.com/office/drawing/2014/main" id="{8196FFB3-D743-6E29-DBC6-3AAD15FA192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336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8" name="Straight Connector 227">
                      <a:extLst>
                        <a:ext uri="{FF2B5EF4-FFF2-40B4-BE49-F238E27FC236}">
                          <a16:creationId xmlns:a16="http://schemas.microsoft.com/office/drawing/2014/main" id="{B77D247B-35CC-8A60-548F-05A2AA9AED5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860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8" name="Group 217">
                    <a:extLst>
                      <a:ext uri="{FF2B5EF4-FFF2-40B4-BE49-F238E27FC236}">
                        <a16:creationId xmlns:a16="http://schemas.microsoft.com/office/drawing/2014/main" id="{97A922C9-0CB6-343C-90F6-998E4256D739}"/>
                      </a:ext>
                    </a:extLst>
                  </p:cNvPr>
                  <p:cNvGrpSpPr/>
                  <p:nvPr/>
                </p:nvGrpSpPr>
                <p:grpSpPr>
                  <a:xfrm>
                    <a:off x="1828800" y="609600"/>
                    <a:ext cx="609600" cy="5638800"/>
                    <a:chOff x="1676400" y="609600"/>
                    <a:chExt cx="609600" cy="5638800"/>
                  </a:xfrm>
                </p:grpSpPr>
                <p:cxnSp>
                  <p:nvCxnSpPr>
                    <p:cNvPr id="219" name="Straight Connector 218">
                      <a:extLst>
                        <a:ext uri="{FF2B5EF4-FFF2-40B4-BE49-F238E27FC236}">
                          <a16:creationId xmlns:a16="http://schemas.microsoft.com/office/drawing/2014/main" id="{D1FA8565-62B3-6344-B87B-70D2B813B8A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764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0" name="Straight Connector 219">
                      <a:extLst>
                        <a:ext uri="{FF2B5EF4-FFF2-40B4-BE49-F238E27FC236}">
                          <a16:creationId xmlns:a16="http://schemas.microsoft.com/office/drawing/2014/main" id="{0109827C-8F1A-F430-EC1D-6DC68928479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288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1" name="Straight Connector 220">
                      <a:extLst>
                        <a:ext uri="{FF2B5EF4-FFF2-40B4-BE49-F238E27FC236}">
                          <a16:creationId xmlns:a16="http://schemas.microsoft.com/office/drawing/2014/main" id="{25E8D86D-82C8-BE09-DA22-0D029A62276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812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2" name="Straight Connector 221">
                      <a:extLst>
                        <a:ext uri="{FF2B5EF4-FFF2-40B4-BE49-F238E27FC236}">
                          <a16:creationId xmlns:a16="http://schemas.microsoft.com/office/drawing/2014/main" id="{3AA7EFEB-05BC-AAE8-ADCD-AE94F361431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336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3" name="Straight Connector 222">
                      <a:extLst>
                        <a:ext uri="{FF2B5EF4-FFF2-40B4-BE49-F238E27FC236}">
                          <a16:creationId xmlns:a16="http://schemas.microsoft.com/office/drawing/2014/main" id="{632A52D0-8B81-6C97-FF67-184FE4EBC07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860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4098A383-72E1-85BA-E069-C7E7CD868F91}"/>
                    </a:ext>
                  </a:extLst>
                </p:cNvPr>
                <p:cNvGrpSpPr/>
                <p:nvPr/>
              </p:nvGrpSpPr>
              <p:grpSpPr>
                <a:xfrm>
                  <a:off x="4419600" y="609600"/>
                  <a:ext cx="762000" cy="5638800"/>
                  <a:chOff x="1676400" y="609600"/>
                  <a:chExt cx="762000" cy="5638800"/>
                </a:xfrm>
              </p:grpSpPr>
              <p:grpSp>
                <p:nvGrpSpPr>
                  <p:cNvPr id="205" name="Group 204">
                    <a:extLst>
                      <a:ext uri="{FF2B5EF4-FFF2-40B4-BE49-F238E27FC236}">
                        <a16:creationId xmlns:a16="http://schemas.microsoft.com/office/drawing/2014/main" id="{FFB1A4D9-ECA4-2E9D-82E1-64EBD594D614}"/>
                      </a:ext>
                    </a:extLst>
                  </p:cNvPr>
                  <p:cNvGrpSpPr/>
                  <p:nvPr/>
                </p:nvGrpSpPr>
                <p:grpSpPr>
                  <a:xfrm>
                    <a:off x="1676400" y="609600"/>
                    <a:ext cx="609600" cy="5638800"/>
                    <a:chOff x="1676400" y="609600"/>
                    <a:chExt cx="609600" cy="5638800"/>
                  </a:xfrm>
                </p:grpSpPr>
                <p:cxnSp>
                  <p:nvCxnSpPr>
                    <p:cNvPr id="212" name="Straight Connector 211">
                      <a:extLst>
                        <a:ext uri="{FF2B5EF4-FFF2-40B4-BE49-F238E27FC236}">
                          <a16:creationId xmlns:a16="http://schemas.microsoft.com/office/drawing/2014/main" id="{1D7EF350-490C-32EE-6A0B-9A8E1E8CEA9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764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3" name="Straight Connector 212">
                      <a:extLst>
                        <a:ext uri="{FF2B5EF4-FFF2-40B4-BE49-F238E27FC236}">
                          <a16:creationId xmlns:a16="http://schemas.microsoft.com/office/drawing/2014/main" id="{949365E2-44B4-AE56-5F5D-8F710B3ECBF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288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4" name="Straight Connector 213">
                      <a:extLst>
                        <a:ext uri="{FF2B5EF4-FFF2-40B4-BE49-F238E27FC236}">
                          <a16:creationId xmlns:a16="http://schemas.microsoft.com/office/drawing/2014/main" id="{1E93C2EE-FF4B-7C78-3BA6-BE20D39922F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812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5" name="Straight Connector 214">
                      <a:extLst>
                        <a:ext uri="{FF2B5EF4-FFF2-40B4-BE49-F238E27FC236}">
                          <a16:creationId xmlns:a16="http://schemas.microsoft.com/office/drawing/2014/main" id="{64270186-1BF4-F875-D3E0-385D1A1FEB4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336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6" name="Straight Connector 215">
                      <a:extLst>
                        <a:ext uri="{FF2B5EF4-FFF2-40B4-BE49-F238E27FC236}">
                          <a16:creationId xmlns:a16="http://schemas.microsoft.com/office/drawing/2014/main" id="{04D43DA2-5B8F-5AEF-8A92-409F3FD93EF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860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" name="Group 205">
                    <a:extLst>
                      <a:ext uri="{FF2B5EF4-FFF2-40B4-BE49-F238E27FC236}">
                        <a16:creationId xmlns:a16="http://schemas.microsoft.com/office/drawing/2014/main" id="{3F55ABF0-1D3D-B044-DC7C-A8FE26CAA06F}"/>
                      </a:ext>
                    </a:extLst>
                  </p:cNvPr>
                  <p:cNvGrpSpPr/>
                  <p:nvPr/>
                </p:nvGrpSpPr>
                <p:grpSpPr>
                  <a:xfrm>
                    <a:off x="1828800" y="609600"/>
                    <a:ext cx="609600" cy="5638800"/>
                    <a:chOff x="1676400" y="609600"/>
                    <a:chExt cx="609600" cy="5638800"/>
                  </a:xfrm>
                </p:grpSpPr>
                <p:cxnSp>
                  <p:nvCxnSpPr>
                    <p:cNvPr id="207" name="Straight Connector 206">
                      <a:extLst>
                        <a:ext uri="{FF2B5EF4-FFF2-40B4-BE49-F238E27FC236}">
                          <a16:creationId xmlns:a16="http://schemas.microsoft.com/office/drawing/2014/main" id="{242A3531-875A-3644-6E4B-E2B0B4137AC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764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" name="Straight Connector 207">
                      <a:extLst>
                        <a:ext uri="{FF2B5EF4-FFF2-40B4-BE49-F238E27FC236}">
                          <a16:creationId xmlns:a16="http://schemas.microsoft.com/office/drawing/2014/main" id="{9742149D-B974-D511-4B71-E6AB29D49C7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288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Straight Connector 208">
                      <a:extLst>
                        <a:ext uri="{FF2B5EF4-FFF2-40B4-BE49-F238E27FC236}">
                          <a16:creationId xmlns:a16="http://schemas.microsoft.com/office/drawing/2014/main" id="{CBC78A0D-B08E-6C1E-7AFD-CAB62E6967A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812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0" name="Straight Connector 209">
                      <a:extLst>
                        <a:ext uri="{FF2B5EF4-FFF2-40B4-BE49-F238E27FC236}">
                          <a16:creationId xmlns:a16="http://schemas.microsoft.com/office/drawing/2014/main" id="{87D2A95F-A336-406C-275D-0B8FA9D424A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336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" name="Straight Connector 210">
                      <a:extLst>
                        <a:ext uri="{FF2B5EF4-FFF2-40B4-BE49-F238E27FC236}">
                          <a16:creationId xmlns:a16="http://schemas.microsoft.com/office/drawing/2014/main" id="{A96BA730-8287-46D5-2883-EE36487D7AE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860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CCEC13AC-3880-A389-00E9-1509D6468917}"/>
                  </a:ext>
                </a:extLst>
              </p:cNvPr>
              <p:cNvCxnSpPr/>
              <p:nvPr/>
            </p:nvCxnSpPr>
            <p:spPr>
              <a:xfrm>
                <a:off x="5105400" y="533400"/>
                <a:ext cx="0" cy="56388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8F6FC2F3-D217-56EE-75D0-F4DDDEEEE8C1}"/>
                  </a:ext>
                </a:extLst>
              </p:cNvPr>
              <p:cNvGrpSpPr/>
              <p:nvPr/>
            </p:nvGrpSpPr>
            <p:grpSpPr>
              <a:xfrm>
                <a:off x="5257800" y="533400"/>
                <a:ext cx="1828800" cy="5638800"/>
                <a:chOff x="1676400" y="609600"/>
                <a:chExt cx="1828800" cy="5638800"/>
              </a:xfrm>
            </p:grpSpPr>
            <p:grpSp>
              <p:nvGrpSpPr>
                <p:cNvPr id="174" name="Group 173">
                  <a:extLst>
                    <a:ext uri="{FF2B5EF4-FFF2-40B4-BE49-F238E27FC236}">
                      <a16:creationId xmlns:a16="http://schemas.microsoft.com/office/drawing/2014/main" id="{51CDF4E9-2512-6155-F4F9-7D09F401CB81}"/>
                    </a:ext>
                  </a:extLst>
                </p:cNvPr>
                <p:cNvGrpSpPr/>
                <p:nvPr/>
              </p:nvGrpSpPr>
              <p:grpSpPr>
                <a:xfrm>
                  <a:off x="1676400" y="609600"/>
                  <a:ext cx="762000" cy="5638800"/>
                  <a:chOff x="1676400" y="609600"/>
                  <a:chExt cx="762000" cy="5638800"/>
                </a:xfrm>
              </p:grpSpPr>
              <p:grpSp>
                <p:nvGrpSpPr>
                  <p:cNvPr id="189" name="Group 188">
                    <a:extLst>
                      <a:ext uri="{FF2B5EF4-FFF2-40B4-BE49-F238E27FC236}">
                        <a16:creationId xmlns:a16="http://schemas.microsoft.com/office/drawing/2014/main" id="{2A62C5E4-9590-6787-9A90-C94F8276CE3F}"/>
                      </a:ext>
                    </a:extLst>
                  </p:cNvPr>
                  <p:cNvGrpSpPr/>
                  <p:nvPr/>
                </p:nvGrpSpPr>
                <p:grpSpPr>
                  <a:xfrm>
                    <a:off x="1676400" y="609600"/>
                    <a:ext cx="609600" cy="5638800"/>
                    <a:chOff x="1676400" y="609600"/>
                    <a:chExt cx="609600" cy="5638800"/>
                  </a:xfrm>
                </p:grpSpPr>
                <p:cxnSp>
                  <p:nvCxnSpPr>
                    <p:cNvPr id="196" name="Straight Connector 195">
                      <a:extLst>
                        <a:ext uri="{FF2B5EF4-FFF2-40B4-BE49-F238E27FC236}">
                          <a16:creationId xmlns:a16="http://schemas.microsoft.com/office/drawing/2014/main" id="{99698355-A904-8B85-DAEF-D20DEDCCA9E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764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7" name="Straight Connector 196">
                      <a:extLst>
                        <a:ext uri="{FF2B5EF4-FFF2-40B4-BE49-F238E27FC236}">
                          <a16:creationId xmlns:a16="http://schemas.microsoft.com/office/drawing/2014/main" id="{1D68FCC2-DC64-F5B7-230B-9E1162FB49C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288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8" name="Straight Connector 197">
                      <a:extLst>
                        <a:ext uri="{FF2B5EF4-FFF2-40B4-BE49-F238E27FC236}">
                          <a16:creationId xmlns:a16="http://schemas.microsoft.com/office/drawing/2014/main" id="{963A283D-2E7D-D25B-9AE1-08C9B6071FC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812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" name="Straight Connector 198">
                      <a:extLst>
                        <a:ext uri="{FF2B5EF4-FFF2-40B4-BE49-F238E27FC236}">
                          <a16:creationId xmlns:a16="http://schemas.microsoft.com/office/drawing/2014/main" id="{D972EAD0-45B0-DDC1-7790-6C38787D748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336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" name="Straight Connector 199">
                      <a:extLst>
                        <a:ext uri="{FF2B5EF4-FFF2-40B4-BE49-F238E27FC236}">
                          <a16:creationId xmlns:a16="http://schemas.microsoft.com/office/drawing/2014/main" id="{4D6C3138-A3B7-0743-1126-E1B2CAEABC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860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90" name="Group 189">
                    <a:extLst>
                      <a:ext uri="{FF2B5EF4-FFF2-40B4-BE49-F238E27FC236}">
                        <a16:creationId xmlns:a16="http://schemas.microsoft.com/office/drawing/2014/main" id="{FD7B9ABA-1890-01B8-DB3F-C765DF9FE484}"/>
                      </a:ext>
                    </a:extLst>
                  </p:cNvPr>
                  <p:cNvGrpSpPr/>
                  <p:nvPr/>
                </p:nvGrpSpPr>
                <p:grpSpPr>
                  <a:xfrm>
                    <a:off x="1828800" y="609600"/>
                    <a:ext cx="609600" cy="5638800"/>
                    <a:chOff x="1676400" y="609600"/>
                    <a:chExt cx="609600" cy="5638800"/>
                  </a:xfrm>
                </p:grpSpPr>
                <p:cxnSp>
                  <p:nvCxnSpPr>
                    <p:cNvPr id="191" name="Straight Connector 190">
                      <a:extLst>
                        <a:ext uri="{FF2B5EF4-FFF2-40B4-BE49-F238E27FC236}">
                          <a16:creationId xmlns:a16="http://schemas.microsoft.com/office/drawing/2014/main" id="{B97B808D-8CB0-3F2E-DE58-9A9985529B2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764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2" name="Straight Connector 191">
                      <a:extLst>
                        <a:ext uri="{FF2B5EF4-FFF2-40B4-BE49-F238E27FC236}">
                          <a16:creationId xmlns:a16="http://schemas.microsoft.com/office/drawing/2014/main" id="{508DF9C5-BBD6-EBBC-30FD-9B9BF99DD0A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288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3" name="Straight Connector 192">
                      <a:extLst>
                        <a:ext uri="{FF2B5EF4-FFF2-40B4-BE49-F238E27FC236}">
                          <a16:creationId xmlns:a16="http://schemas.microsoft.com/office/drawing/2014/main" id="{E6C7D3C9-7703-77A6-7D62-EC0678D9F6F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812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4" name="Straight Connector 193">
                      <a:extLst>
                        <a:ext uri="{FF2B5EF4-FFF2-40B4-BE49-F238E27FC236}">
                          <a16:creationId xmlns:a16="http://schemas.microsoft.com/office/drawing/2014/main" id="{FD596BA5-CBA2-81D0-4816-E10DFF9063D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336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5" name="Straight Connector 194">
                      <a:extLst>
                        <a:ext uri="{FF2B5EF4-FFF2-40B4-BE49-F238E27FC236}">
                          <a16:creationId xmlns:a16="http://schemas.microsoft.com/office/drawing/2014/main" id="{84F5B3CE-9BB7-E7A0-9037-9D90B3728CB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860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A9D4DCB2-9838-B098-924B-D861E019DF7B}"/>
                    </a:ext>
                  </a:extLst>
                </p:cNvPr>
                <p:cNvGrpSpPr/>
                <p:nvPr/>
              </p:nvGrpSpPr>
              <p:grpSpPr>
                <a:xfrm>
                  <a:off x="2590800" y="609600"/>
                  <a:ext cx="762000" cy="5638800"/>
                  <a:chOff x="1676400" y="609600"/>
                  <a:chExt cx="762000" cy="5638800"/>
                </a:xfrm>
              </p:grpSpPr>
              <p:grpSp>
                <p:nvGrpSpPr>
                  <p:cNvPr id="177" name="Group 176">
                    <a:extLst>
                      <a:ext uri="{FF2B5EF4-FFF2-40B4-BE49-F238E27FC236}">
                        <a16:creationId xmlns:a16="http://schemas.microsoft.com/office/drawing/2014/main" id="{E64D5759-3116-9DA6-A501-C3F3DB8979F1}"/>
                      </a:ext>
                    </a:extLst>
                  </p:cNvPr>
                  <p:cNvGrpSpPr/>
                  <p:nvPr/>
                </p:nvGrpSpPr>
                <p:grpSpPr>
                  <a:xfrm>
                    <a:off x="1676400" y="609600"/>
                    <a:ext cx="609600" cy="5638800"/>
                    <a:chOff x="1676400" y="609600"/>
                    <a:chExt cx="609600" cy="5638800"/>
                  </a:xfrm>
                </p:grpSpPr>
                <p:cxnSp>
                  <p:nvCxnSpPr>
                    <p:cNvPr id="184" name="Straight Connector 183">
                      <a:extLst>
                        <a:ext uri="{FF2B5EF4-FFF2-40B4-BE49-F238E27FC236}">
                          <a16:creationId xmlns:a16="http://schemas.microsoft.com/office/drawing/2014/main" id="{41B08DA2-884B-00AB-5313-F602D348BF8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764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5" name="Straight Connector 184">
                      <a:extLst>
                        <a:ext uri="{FF2B5EF4-FFF2-40B4-BE49-F238E27FC236}">
                          <a16:creationId xmlns:a16="http://schemas.microsoft.com/office/drawing/2014/main" id="{1399B713-B3A2-6024-1B02-615668FD319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288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6" name="Straight Connector 185">
                      <a:extLst>
                        <a:ext uri="{FF2B5EF4-FFF2-40B4-BE49-F238E27FC236}">
                          <a16:creationId xmlns:a16="http://schemas.microsoft.com/office/drawing/2014/main" id="{6832D263-60F9-415A-281E-F7970CF7E96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812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7" name="Straight Connector 186">
                      <a:extLst>
                        <a:ext uri="{FF2B5EF4-FFF2-40B4-BE49-F238E27FC236}">
                          <a16:creationId xmlns:a16="http://schemas.microsoft.com/office/drawing/2014/main" id="{84413A69-6020-3809-711D-44B6DD18C78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336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8" name="Straight Connector 187">
                      <a:extLst>
                        <a:ext uri="{FF2B5EF4-FFF2-40B4-BE49-F238E27FC236}">
                          <a16:creationId xmlns:a16="http://schemas.microsoft.com/office/drawing/2014/main" id="{3410C7F5-6304-CDF2-3DA2-362643A4659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860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8" name="Group 177">
                    <a:extLst>
                      <a:ext uri="{FF2B5EF4-FFF2-40B4-BE49-F238E27FC236}">
                        <a16:creationId xmlns:a16="http://schemas.microsoft.com/office/drawing/2014/main" id="{F2AB9BE2-3A53-4916-F0BC-D2D8072EBD50}"/>
                      </a:ext>
                    </a:extLst>
                  </p:cNvPr>
                  <p:cNvGrpSpPr/>
                  <p:nvPr/>
                </p:nvGrpSpPr>
                <p:grpSpPr>
                  <a:xfrm>
                    <a:off x="1828800" y="609600"/>
                    <a:ext cx="609600" cy="5638800"/>
                    <a:chOff x="1676400" y="609600"/>
                    <a:chExt cx="609600" cy="5638800"/>
                  </a:xfrm>
                </p:grpSpPr>
                <p:cxnSp>
                  <p:nvCxnSpPr>
                    <p:cNvPr id="179" name="Straight Connector 178">
                      <a:extLst>
                        <a:ext uri="{FF2B5EF4-FFF2-40B4-BE49-F238E27FC236}">
                          <a16:creationId xmlns:a16="http://schemas.microsoft.com/office/drawing/2014/main" id="{5B960D90-47F6-627B-9326-C44E5F31ACB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764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Straight Connector 179">
                      <a:extLst>
                        <a:ext uri="{FF2B5EF4-FFF2-40B4-BE49-F238E27FC236}">
                          <a16:creationId xmlns:a16="http://schemas.microsoft.com/office/drawing/2014/main" id="{C5927490-D6FD-E10C-9B91-CE24237D7A2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288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1" name="Straight Connector 180">
                      <a:extLst>
                        <a:ext uri="{FF2B5EF4-FFF2-40B4-BE49-F238E27FC236}">
                          <a16:creationId xmlns:a16="http://schemas.microsoft.com/office/drawing/2014/main" id="{3A56A86A-D004-5BC7-A3CC-6A21273EA9D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812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2" name="Straight Connector 181">
                      <a:extLst>
                        <a:ext uri="{FF2B5EF4-FFF2-40B4-BE49-F238E27FC236}">
                          <a16:creationId xmlns:a16="http://schemas.microsoft.com/office/drawing/2014/main" id="{70DFC0A6-FEE6-5867-EBE7-4C32E429866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336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3" name="Straight Connector 182">
                      <a:extLst>
                        <a:ext uri="{FF2B5EF4-FFF2-40B4-BE49-F238E27FC236}">
                          <a16:creationId xmlns:a16="http://schemas.microsoft.com/office/drawing/2014/main" id="{317D6947-19E5-0DFD-818D-DE7A1261245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860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id="{9F882D44-2913-400A-96D6-BA3EA414986A}"/>
                    </a:ext>
                  </a:extLst>
                </p:cNvPr>
                <p:cNvCxnSpPr/>
                <p:nvPr/>
              </p:nvCxnSpPr>
              <p:spPr>
                <a:xfrm>
                  <a:off x="3505200" y="609600"/>
                  <a:ext cx="0" cy="56388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E209684F-E15D-7D7B-D5BC-FDBB4ECFCCEB}"/>
              </a:ext>
            </a:extLst>
          </p:cNvPr>
          <p:cNvGrpSpPr/>
          <p:nvPr/>
        </p:nvGrpSpPr>
        <p:grpSpPr>
          <a:xfrm rot="270062">
            <a:off x="1600199" y="381000"/>
            <a:ext cx="5638801" cy="5638800"/>
            <a:chOff x="1295400" y="381000"/>
            <a:chExt cx="5638801" cy="5638800"/>
          </a:xfrm>
        </p:grpSpPr>
        <p:grpSp>
          <p:nvGrpSpPr>
            <p:cNvPr id="338" name="Group 337">
              <a:extLst>
                <a:ext uri="{FF2B5EF4-FFF2-40B4-BE49-F238E27FC236}">
                  <a16:creationId xmlns:a16="http://schemas.microsoft.com/office/drawing/2014/main" id="{56169D9E-E010-3058-36EB-DA34449512E2}"/>
                </a:ext>
              </a:extLst>
            </p:cNvPr>
            <p:cNvGrpSpPr/>
            <p:nvPr/>
          </p:nvGrpSpPr>
          <p:grpSpPr>
            <a:xfrm rot="16200000">
              <a:off x="1295401" y="381000"/>
              <a:ext cx="5638800" cy="5638800"/>
              <a:chOff x="1752600" y="533400"/>
              <a:chExt cx="5638800" cy="5638800"/>
            </a:xfrm>
          </p:grpSpPr>
          <p:grpSp>
            <p:nvGrpSpPr>
              <p:cNvPr id="422" name="Group 421">
                <a:extLst>
                  <a:ext uri="{FF2B5EF4-FFF2-40B4-BE49-F238E27FC236}">
                    <a16:creationId xmlns:a16="http://schemas.microsoft.com/office/drawing/2014/main" id="{7491546A-925F-1DBF-8FAC-59BCEEF87432}"/>
                  </a:ext>
                </a:extLst>
              </p:cNvPr>
              <p:cNvGrpSpPr/>
              <p:nvPr/>
            </p:nvGrpSpPr>
            <p:grpSpPr>
              <a:xfrm>
                <a:off x="1752600" y="533400"/>
                <a:ext cx="3200400" cy="5638800"/>
                <a:chOff x="1981200" y="609600"/>
                <a:chExt cx="3200400" cy="5638800"/>
              </a:xfrm>
            </p:grpSpPr>
            <p:grpSp>
              <p:nvGrpSpPr>
                <p:cNvPr id="457" name="Group 456">
                  <a:extLst>
                    <a:ext uri="{FF2B5EF4-FFF2-40B4-BE49-F238E27FC236}">
                      <a16:creationId xmlns:a16="http://schemas.microsoft.com/office/drawing/2014/main" id="{54BF81B7-227E-F78B-5A03-28D91EEB27F3}"/>
                    </a:ext>
                  </a:extLst>
                </p:cNvPr>
                <p:cNvGrpSpPr/>
                <p:nvPr/>
              </p:nvGrpSpPr>
              <p:grpSpPr>
                <a:xfrm>
                  <a:off x="1981200" y="609600"/>
                  <a:ext cx="457200" cy="5638800"/>
                  <a:chOff x="1981200" y="609600"/>
                  <a:chExt cx="457200" cy="5638800"/>
                </a:xfrm>
              </p:grpSpPr>
              <p:grpSp>
                <p:nvGrpSpPr>
                  <p:cNvPr id="497" name="Group 496">
                    <a:extLst>
                      <a:ext uri="{FF2B5EF4-FFF2-40B4-BE49-F238E27FC236}">
                        <a16:creationId xmlns:a16="http://schemas.microsoft.com/office/drawing/2014/main" id="{3B7F9543-0777-B0AF-24F3-500D6A03045C}"/>
                      </a:ext>
                    </a:extLst>
                  </p:cNvPr>
                  <p:cNvGrpSpPr/>
                  <p:nvPr/>
                </p:nvGrpSpPr>
                <p:grpSpPr>
                  <a:xfrm>
                    <a:off x="1981200" y="609600"/>
                    <a:ext cx="304800" cy="5638800"/>
                    <a:chOff x="1981200" y="609600"/>
                    <a:chExt cx="304800" cy="5638800"/>
                  </a:xfrm>
                </p:grpSpPr>
                <p:cxnSp>
                  <p:nvCxnSpPr>
                    <p:cNvPr id="503" name="Straight Connector 502">
                      <a:extLst>
                        <a:ext uri="{FF2B5EF4-FFF2-40B4-BE49-F238E27FC236}">
                          <a16:creationId xmlns:a16="http://schemas.microsoft.com/office/drawing/2014/main" id="{606BD1DC-C84A-BEEC-E37D-A0CD1E38312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812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4" name="Straight Connector 503">
                      <a:extLst>
                        <a:ext uri="{FF2B5EF4-FFF2-40B4-BE49-F238E27FC236}">
                          <a16:creationId xmlns:a16="http://schemas.microsoft.com/office/drawing/2014/main" id="{E75E6BB0-04F2-6B06-57A6-97071CFEA4B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336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5" name="Straight Connector 504">
                      <a:extLst>
                        <a:ext uri="{FF2B5EF4-FFF2-40B4-BE49-F238E27FC236}">
                          <a16:creationId xmlns:a16="http://schemas.microsoft.com/office/drawing/2014/main" id="{96305DDA-55D2-048E-AABE-32C863396D6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860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98" name="Group 497">
                    <a:extLst>
                      <a:ext uri="{FF2B5EF4-FFF2-40B4-BE49-F238E27FC236}">
                        <a16:creationId xmlns:a16="http://schemas.microsoft.com/office/drawing/2014/main" id="{EA47A338-5AE4-7A92-0BCC-8C7F640C6B8B}"/>
                      </a:ext>
                    </a:extLst>
                  </p:cNvPr>
                  <p:cNvGrpSpPr/>
                  <p:nvPr/>
                </p:nvGrpSpPr>
                <p:grpSpPr>
                  <a:xfrm>
                    <a:off x="1981200" y="609600"/>
                    <a:ext cx="457200" cy="5638800"/>
                    <a:chOff x="1828800" y="609600"/>
                    <a:chExt cx="457200" cy="5638800"/>
                  </a:xfrm>
                </p:grpSpPr>
                <p:cxnSp>
                  <p:nvCxnSpPr>
                    <p:cNvPr id="499" name="Straight Connector 498">
                      <a:extLst>
                        <a:ext uri="{FF2B5EF4-FFF2-40B4-BE49-F238E27FC236}">
                          <a16:creationId xmlns:a16="http://schemas.microsoft.com/office/drawing/2014/main" id="{4F60FF91-79A5-11D3-FA67-08BE68E2032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288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0" name="Straight Connector 499">
                      <a:extLst>
                        <a:ext uri="{FF2B5EF4-FFF2-40B4-BE49-F238E27FC236}">
                          <a16:creationId xmlns:a16="http://schemas.microsoft.com/office/drawing/2014/main" id="{3BCAF544-2F39-A08B-01C2-BEA95E1222C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812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1" name="Straight Connector 500">
                      <a:extLst>
                        <a:ext uri="{FF2B5EF4-FFF2-40B4-BE49-F238E27FC236}">
                          <a16:creationId xmlns:a16="http://schemas.microsoft.com/office/drawing/2014/main" id="{6ABABAD0-B83B-58DA-DA6A-E64B79D552C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336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2" name="Straight Connector 501">
                      <a:extLst>
                        <a:ext uri="{FF2B5EF4-FFF2-40B4-BE49-F238E27FC236}">
                          <a16:creationId xmlns:a16="http://schemas.microsoft.com/office/drawing/2014/main" id="{A3536A22-56FE-F073-8C40-0C6F107AA8D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860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8" name="Group 457">
                  <a:extLst>
                    <a:ext uri="{FF2B5EF4-FFF2-40B4-BE49-F238E27FC236}">
                      <a16:creationId xmlns:a16="http://schemas.microsoft.com/office/drawing/2014/main" id="{48D63E47-D0FB-7C79-D739-0D868C42D428}"/>
                    </a:ext>
                  </a:extLst>
                </p:cNvPr>
                <p:cNvGrpSpPr/>
                <p:nvPr/>
              </p:nvGrpSpPr>
              <p:grpSpPr>
                <a:xfrm>
                  <a:off x="2590800" y="609600"/>
                  <a:ext cx="762000" cy="5638800"/>
                  <a:chOff x="1676400" y="609600"/>
                  <a:chExt cx="762000" cy="5638800"/>
                </a:xfrm>
              </p:grpSpPr>
              <p:grpSp>
                <p:nvGrpSpPr>
                  <p:cNvPr id="485" name="Group 484">
                    <a:extLst>
                      <a:ext uri="{FF2B5EF4-FFF2-40B4-BE49-F238E27FC236}">
                        <a16:creationId xmlns:a16="http://schemas.microsoft.com/office/drawing/2014/main" id="{B4A8CD98-D992-90E2-1FAE-260049C5E79F}"/>
                      </a:ext>
                    </a:extLst>
                  </p:cNvPr>
                  <p:cNvGrpSpPr/>
                  <p:nvPr/>
                </p:nvGrpSpPr>
                <p:grpSpPr>
                  <a:xfrm>
                    <a:off x="1676400" y="609600"/>
                    <a:ext cx="609600" cy="5638800"/>
                    <a:chOff x="1676400" y="609600"/>
                    <a:chExt cx="609600" cy="5638800"/>
                  </a:xfrm>
                </p:grpSpPr>
                <p:cxnSp>
                  <p:nvCxnSpPr>
                    <p:cNvPr id="492" name="Straight Connector 491">
                      <a:extLst>
                        <a:ext uri="{FF2B5EF4-FFF2-40B4-BE49-F238E27FC236}">
                          <a16:creationId xmlns:a16="http://schemas.microsoft.com/office/drawing/2014/main" id="{D0A0ADBA-4198-BEB7-2995-FE495D3E980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764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3" name="Straight Connector 492">
                      <a:extLst>
                        <a:ext uri="{FF2B5EF4-FFF2-40B4-BE49-F238E27FC236}">
                          <a16:creationId xmlns:a16="http://schemas.microsoft.com/office/drawing/2014/main" id="{DB997065-42CE-7124-4B64-25415632E58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288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4" name="Straight Connector 493">
                      <a:extLst>
                        <a:ext uri="{FF2B5EF4-FFF2-40B4-BE49-F238E27FC236}">
                          <a16:creationId xmlns:a16="http://schemas.microsoft.com/office/drawing/2014/main" id="{60CBA116-A2D4-B6AE-213F-50573DCF375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812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5" name="Straight Connector 494">
                      <a:extLst>
                        <a:ext uri="{FF2B5EF4-FFF2-40B4-BE49-F238E27FC236}">
                          <a16:creationId xmlns:a16="http://schemas.microsoft.com/office/drawing/2014/main" id="{4B7A756A-6115-091B-D91F-12A432735CE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336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6" name="Straight Connector 495">
                      <a:extLst>
                        <a:ext uri="{FF2B5EF4-FFF2-40B4-BE49-F238E27FC236}">
                          <a16:creationId xmlns:a16="http://schemas.microsoft.com/office/drawing/2014/main" id="{6EC18392-CBB1-BDF9-F3DB-9004D567FD2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860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86" name="Group 485">
                    <a:extLst>
                      <a:ext uri="{FF2B5EF4-FFF2-40B4-BE49-F238E27FC236}">
                        <a16:creationId xmlns:a16="http://schemas.microsoft.com/office/drawing/2014/main" id="{56A012C8-4400-F4FE-1BD3-DF229BCD98A9}"/>
                      </a:ext>
                    </a:extLst>
                  </p:cNvPr>
                  <p:cNvGrpSpPr/>
                  <p:nvPr/>
                </p:nvGrpSpPr>
                <p:grpSpPr>
                  <a:xfrm>
                    <a:off x="1828800" y="609600"/>
                    <a:ext cx="609600" cy="5638800"/>
                    <a:chOff x="1676400" y="609600"/>
                    <a:chExt cx="609600" cy="5638800"/>
                  </a:xfrm>
                </p:grpSpPr>
                <p:cxnSp>
                  <p:nvCxnSpPr>
                    <p:cNvPr id="487" name="Straight Connector 486">
                      <a:extLst>
                        <a:ext uri="{FF2B5EF4-FFF2-40B4-BE49-F238E27FC236}">
                          <a16:creationId xmlns:a16="http://schemas.microsoft.com/office/drawing/2014/main" id="{C84C5271-BA6B-2502-AD69-74ED0EA3D53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764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8" name="Straight Connector 487">
                      <a:extLst>
                        <a:ext uri="{FF2B5EF4-FFF2-40B4-BE49-F238E27FC236}">
                          <a16:creationId xmlns:a16="http://schemas.microsoft.com/office/drawing/2014/main" id="{60B99BC2-0EFA-879F-C080-3B11E7D3E7E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288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9" name="Straight Connector 488">
                      <a:extLst>
                        <a:ext uri="{FF2B5EF4-FFF2-40B4-BE49-F238E27FC236}">
                          <a16:creationId xmlns:a16="http://schemas.microsoft.com/office/drawing/2014/main" id="{8795CCE0-E649-B042-F67A-4633C768604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812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0" name="Straight Connector 489">
                      <a:extLst>
                        <a:ext uri="{FF2B5EF4-FFF2-40B4-BE49-F238E27FC236}">
                          <a16:creationId xmlns:a16="http://schemas.microsoft.com/office/drawing/2014/main" id="{577B0577-3755-1FBA-5429-0876C7A3134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336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1" name="Straight Connector 490">
                      <a:extLst>
                        <a:ext uri="{FF2B5EF4-FFF2-40B4-BE49-F238E27FC236}">
                          <a16:creationId xmlns:a16="http://schemas.microsoft.com/office/drawing/2014/main" id="{AE19C331-C733-EFC3-C2D5-A25C80F5215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860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9" name="Group 458">
                  <a:extLst>
                    <a:ext uri="{FF2B5EF4-FFF2-40B4-BE49-F238E27FC236}">
                      <a16:creationId xmlns:a16="http://schemas.microsoft.com/office/drawing/2014/main" id="{B3F7CDCC-1B84-2A20-6CC4-0CF8C9527CF4}"/>
                    </a:ext>
                  </a:extLst>
                </p:cNvPr>
                <p:cNvGrpSpPr/>
                <p:nvPr/>
              </p:nvGrpSpPr>
              <p:grpSpPr>
                <a:xfrm>
                  <a:off x="3505200" y="609600"/>
                  <a:ext cx="762000" cy="5638800"/>
                  <a:chOff x="1676400" y="609600"/>
                  <a:chExt cx="762000" cy="5638800"/>
                </a:xfrm>
              </p:grpSpPr>
              <p:grpSp>
                <p:nvGrpSpPr>
                  <p:cNvPr id="473" name="Group 472">
                    <a:extLst>
                      <a:ext uri="{FF2B5EF4-FFF2-40B4-BE49-F238E27FC236}">
                        <a16:creationId xmlns:a16="http://schemas.microsoft.com/office/drawing/2014/main" id="{507A5E22-2C13-30CA-A4FF-823940F5345F}"/>
                      </a:ext>
                    </a:extLst>
                  </p:cNvPr>
                  <p:cNvGrpSpPr/>
                  <p:nvPr/>
                </p:nvGrpSpPr>
                <p:grpSpPr>
                  <a:xfrm>
                    <a:off x="1676400" y="609600"/>
                    <a:ext cx="609600" cy="5638800"/>
                    <a:chOff x="1676400" y="609600"/>
                    <a:chExt cx="609600" cy="5638800"/>
                  </a:xfrm>
                </p:grpSpPr>
                <p:cxnSp>
                  <p:nvCxnSpPr>
                    <p:cNvPr id="480" name="Straight Connector 479">
                      <a:extLst>
                        <a:ext uri="{FF2B5EF4-FFF2-40B4-BE49-F238E27FC236}">
                          <a16:creationId xmlns:a16="http://schemas.microsoft.com/office/drawing/2014/main" id="{67E15FEA-78B7-E6C1-F7C4-E5EF8B08C00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764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1" name="Straight Connector 480">
                      <a:extLst>
                        <a:ext uri="{FF2B5EF4-FFF2-40B4-BE49-F238E27FC236}">
                          <a16:creationId xmlns:a16="http://schemas.microsoft.com/office/drawing/2014/main" id="{E751AE03-2E54-076E-192C-B5D534BAF6F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288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2" name="Straight Connector 481">
                      <a:extLst>
                        <a:ext uri="{FF2B5EF4-FFF2-40B4-BE49-F238E27FC236}">
                          <a16:creationId xmlns:a16="http://schemas.microsoft.com/office/drawing/2014/main" id="{43B33DC0-0745-979D-A4B4-CCEF550FA4F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812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3" name="Straight Connector 482">
                      <a:extLst>
                        <a:ext uri="{FF2B5EF4-FFF2-40B4-BE49-F238E27FC236}">
                          <a16:creationId xmlns:a16="http://schemas.microsoft.com/office/drawing/2014/main" id="{338E30D5-3030-2562-7771-249790C48BB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336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4" name="Straight Connector 483">
                      <a:extLst>
                        <a:ext uri="{FF2B5EF4-FFF2-40B4-BE49-F238E27FC236}">
                          <a16:creationId xmlns:a16="http://schemas.microsoft.com/office/drawing/2014/main" id="{2363AB03-755C-A152-0410-87CC91F5D35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860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4" name="Group 473">
                    <a:extLst>
                      <a:ext uri="{FF2B5EF4-FFF2-40B4-BE49-F238E27FC236}">
                        <a16:creationId xmlns:a16="http://schemas.microsoft.com/office/drawing/2014/main" id="{B7F55C41-2FD0-1DC5-A478-7D87F0BF39CB}"/>
                      </a:ext>
                    </a:extLst>
                  </p:cNvPr>
                  <p:cNvGrpSpPr/>
                  <p:nvPr/>
                </p:nvGrpSpPr>
                <p:grpSpPr>
                  <a:xfrm>
                    <a:off x="1828800" y="609600"/>
                    <a:ext cx="609600" cy="5638800"/>
                    <a:chOff x="1676400" y="609600"/>
                    <a:chExt cx="609600" cy="5638800"/>
                  </a:xfrm>
                </p:grpSpPr>
                <p:cxnSp>
                  <p:nvCxnSpPr>
                    <p:cNvPr id="475" name="Straight Connector 474">
                      <a:extLst>
                        <a:ext uri="{FF2B5EF4-FFF2-40B4-BE49-F238E27FC236}">
                          <a16:creationId xmlns:a16="http://schemas.microsoft.com/office/drawing/2014/main" id="{16D050F1-98EA-B82E-DC50-39F05D04190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764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6" name="Straight Connector 475">
                      <a:extLst>
                        <a:ext uri="{FF2B5EF4-FFF2-40B4-BE49-F238E27FC236}">
                          <a16:creationId xmlns:a16="http://schemas.microsoft.com/office/drawing/2014/main" id="{2DCE0059-2FB1-C90D-F714-101AA13C748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288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7" name="Straight Connector 476">
                      <a:extLst>
                        <a:ext uri="{FF2B5EF4-FFF2-40B4-BE49-F238E27FC236}">
                          <a16:creationId xmlns:a16="http://schemas.microsoft.com/office/drawing/2014/main" id="{3692AFF0-2A2C-E80B-DD0A-5385BA947A0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812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8" name="Straight Connector 477">
                      <a:extLst>
                        <a:ext uri="{FF2B5EF4-FFF2-40B4-BE49-F238E27FC236}">
                          <a16:creationId xmlns:a16="http://schemas.microsoft.com/office/drawing/2014/main" id="{9BC37594-CEA1-0A1F-325D-0440EFF7DB2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336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9" name="Straight Connector 478">
                      <a:extLst>
                        <a:ext uri="{FF2B5EF4-FFF2-40B4-BE49-F238E27FC236}">
                          <a16:creationId xmlns:a16="http://schemas.microsoft.com/office/drawing/2014/main" id="{30715B48-D674-DEE9-9085-E1B86D7D8B7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860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60" name="Group 459">
                  <a:extLst>
                    <a:ext uri="{FF2B5EF4-FFF2-40B4-BE49-F238E27FC236}">
                      <a16:creationId xmlns:a16="http://schemas.microsoft.com/office/drawing/2014/main" id="{AA44A308-F9E2-F3AE-073B-0766FCA344A6}"/>
                    </a:ext>
                  </a:extLst>
                </p:cNvPr>
                <p:cNvGrpSpPr/>
                <p:nvPr/>
              </p:nvGrpSpPr>
              <p:grpSpPr>
                <a:xfrm>
                  <a:off x="4419600" y="609600"/>
                  <a:ext cx="762000" cy="5638800"/>
                  <a:chOff x="1676400" y="609600"/>
                  <a:chExt cx="762000" cy="5638800"/>
                </a:xfrm>
              </p:grpSpPr>
              <p:grpSp>
                <p:nvGrpSpPr>
                  <p:cNvPr id="461" name="Group 460">
                    <a:extLst>
                      <a:ext uri="{FF2B5EF4-FFF2-40B4-BE49-F238E27FC236}">
                        <a16:creationId xmlns:a16="http://schemas.microsoft.com/office/drawing/2014/main" id="{B029F9BA-C7AA-7B5D-82B1-38BE34E6DA6E}"/>
                      </a:ext>
                    </a:extLst>
                  </p:cNvPr>
                  <p:cNvGrpSpPr/>
                  <p:nvPr/>
                </p:nvGrpSpPr>
                <p:grpSpPr>
                  <a:xfrm>
                    <a:off x="1676400" y="609600"/>
                    <a:ext cx="609600" cy="5638800"/>
                    <a:chOff x="1676400" y="609600"/>
                    <a:chExt cx="609600" cy="5638800"/>
                  </a:xfrm>
                </p:grpSpPr>
                <p:cxnSp>
                  <p:nvCxnSpPr>
                    <p:cNvPr id="468" name="Straight Connector 467">
                      <a:extLst>
                        <a:ext uri="{FF2B5EF4-FFF2-40B4-BE49-F238E27FC236}">
                          <a16:creationId xmlns:a16="http://schemas.microsoft.com/office/drawing/2014/main" id="{81D4786C-196A-5B18-3ABC-6C2ECECD1D6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764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9" name="Straight Connector 468">
                      <a:extLst>
                        <a:ext uri="{FF2B5EF4-FFF2-40B4-BE49-F238E27FC236}">
                          <a16:creationId xmlns:a16="http://schemas.microsoft.com/office/drawing/2014/main" id="{7BE250C2-706E-80E4-4EF8-8D0CD9F0DDA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288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0" name="Straight Connector 469">
                      <a:extLst>
                        <a:ext uri="{FF2B5EF4-FFF2-40B4-BE49-F238E27FC236}">
                          <a16:creationId xmlns:a16="http://schemas.microsoft.com/office/drawing/2014/main" id="{1B2CC731-7C8A-96DF-202D-546294C7457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812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1" name="Straight Connector 470">
                      <a:extLst>
                        <a:ext uri="{FF2B5EF4-FFF2-40B4-BE49-F238E27FC236}">
                          <a16:creationId xmlns:a16="http://schemas.microsoft.com/office/drawing/2014/main" id="{50E4D1D3-4C5F-F1BE-7E0C-01CD8B56129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336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2" name="Straight Connector 471">
                      <a:extLst>
                        <a:ext uri="{FF2B5EF4-FFF2-40B4-BE49-F238E27FC236}">
                          <a16:creationId xmlns:a16="http://schemas.microsoft.com/office/drawing/2014/main" id="{64592EB1-8211-3B7B-2545-F4B2C19FC2F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860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62" name="Group 461">
                    <a:extLst>
                      <a:ext uri="{FF2B5EF4-FFF2-40B4-BE49-F238E27FC236}">
                        <a16:creationId xmlns:a16="http://schemas.microsoft.com/office/drawing/2014/main" id="{08B3E24E-462D-2D7E-0781-F389C1ED6411}"/>
                      </a:ext>
                    </a:extLst>
                  </p:cNvPr>
                  <p:cNvGrpSpPr/>
                  <p:nvPr/>
                </p:nvGrpSpPr>
                <p:grpSpPr>
                  <a:xfrm>
                    <a:off x="1828800" y="609600"/>
                    <a:ext cx="609600" cy="5638800"/>
                    <a:chOff x="1676400" y="609600"/>
                    <a:chExt cx="609600" cy="5638800"/>
                  </a:xfrm>
                </p:grpSpPr>
                <p:cxnSp>
                  <p:nvCxnSpPr>
                    <p:cNvPr id="463" name="Straight Connector 462">
                      <a:extLst>
                        <a:ext uri="{FF2B5EF4-FFF2-40B4-BE49-F238E27FC236}">
                          <a16:creationId xmlns:a16="http://schemas.microsoft.com/office/drawing/2014/main" id="{411B20B2-65F3-16E5-0238-B7F70A125D1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764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4" name="Straight Connector 463">
                      <a:extLst>
                        <a:ext uri="{FF2B5EF4-FFF2-40B4-BE49-F238E27FC236}">
                          <a16:creationId xmlns:a16="http://schemas.microsoft.com/office/drawing/2014/main" id="{7AF73475-70F4-4BBA-2286-250FD3B7C69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288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5" name="Straight Connector 464">
                      <a:extLst>
                        <a:ext uri="{FF2B5EF4-FFF2-40B4-BE49-F238E27FC236}">
                          <a16:creationId xmlns:a16="http://schemas.microsoft.com/office/drawing/2014/main" id="{03FA20E2-9935-F028-8A71-38326EE573B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812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6" name="Straight Connector 465">
                      <a:extLst>
                        <a:ext uri="{FF2B5EF4-FFF2-40B4-BE49-F238E27FC236}">
                          <a16:creationId xmlns:a16="http://schemas.microsoft.com/office/drawing/2014/main" id="{180D3DD8-E858-82E1-C38E-517F306530B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336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7" name="Straight Connector 466">
                      <a:extLst>
                        <a:ext uri="{FF2B5EF4-FFF2-40B4-BE49-F238E27FC236}">
                          <a16:creationId xmlns:a16="http://schemas.microsoft.com/office/drawing/2014/main" id="{74E0329D-F4F1-FEE8-F097-0980607EB65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860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423" name="Straight Connector 422">
                <a:extLst>
                  <a:ext uri="{FF2B5EF4-FFF2-40B4-BE49-F238E27FC236}">
                    <a16:creationId xmlns:a16="http://schemas.microsoft.com/office/drawing/2014/main" id="{8102E675-00B7-1509-AECF-86402AE815E5}"/>
                  </a:ext>
                </a:extLst>
              </p:cNvPr>
              <p:cNvCxnSpPr/>
              <p:nvPr/>
            </p:nvCxnSpPr>
            <p:spPr>
              <a:xfrm>
                <a:off x="5105400" y="533400"/>
                <a:ext cx="0" cy="5638800"/>
              </a:xfrm>
              <a:prstGeom prst="line">
                <a:avLst/>
              </a:prstGeom>
              <a:ln>
                <a:solidFill>
                  <a:srgbClr val="0035C3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24" name="Group 423">
                <a:extLst>
                  <a:ext uri="{FF2B5EF4-FFF2-40B4-BE49-F238E27FC236}">
                    <a16:creationId xmlns:a16="http://schemas.microsoft.com/office/drawing/2014/main" id="{9B557D15-2580-2397-0CE6-FF8379FAC572}"/>
                  </a:ext>
                </a:extLst>
              </p:cNvPr>
              <p:cNvGrpSpPr/>
              <p:nvPr/>
            </p:nvGrpSpPr>
            <p:grpSpPr>
              <a:xfrm>
                <a:off x="5257800" y="533400"/>
                <a:ext cx="2133600" cy="5638800"/>
                <a:chOff x="1676400" y="609600"/>
                <a:chExt cx="2133600" cy="5638800"/>
              </a:xfrm>
            </p:grpSpPr>
            <p:grpSp>
              <p:nvGrpSpPr>
                <p:cNvPr id="425" name="Group 424">
                  <a:extLst>
                    <a:ext uri="{FF2B5EF4-FFF2-40B4-BE49-F238E27FC236}">
                      <a16:creationId xmlns:a16="http://schemas.microsoft.com/office/drawing/2014/main" id="{15BF3D1E-404E-34FF-9192-6C0C4768E04C}"/>
                    </a:ext>
                  </a:extLst>
                </p:cNvPr>
                <p:cNvGrpSpPr/>
                <p:nvPr/>
              </p:nvGrpSpPr>
              <p:grpSpPr>
                <a:xfrm>
                  <a:off x="1676400" y="609600"/>
                  <a:ext cx="762000" cy="5638800"/>
                  <a:chOff x="1676400" y="609600"/>
                  <a:chExt cx="762000" cy="5638800"/>
                </a:xfrm>
              </p:grpSpPr>
              <p:grpSp>
                <p:nvGrpSpPr>
                  <p:cNvPr id="445" name="Group 444">
                    <a:extLst>
                      <a:ext uri="{FF2B5EF4-FFF2-40B4-BE49-F238E27FC236}">
                        <a16:creationId xmlns:a16="http://schemas.microsoft.com/office/drawing/2014/main" id="{77A61B7B-950B-D74F-762A-3BE1A1EE5BA9}"/>
                      </a:ext>
                    </a:extLst>
                  </p:cNvPr>
                  <p:cNvGrpSpPr/>
                  <p:nvPr/>
                </p:nvGrpSpPr>
                <p:grpSpPr>
                  <a:xfrm>
                    <a:off x="1676400" y="609600"/>
                    <a:ext cx="609600" cy="5638800"/>
                    <a:chOff x="1676400" y="609600"/>
                    <a:chExt cx="609600" cy="5638800"/>
                  </a:xfrm>
                </p:grpSpPr>
                <p:cxnSp>
                  <p:nvCxnSpPr>
                    <p:cNvPr id="452" name="Straight Connector 451">
                      <a:extLst>
                        <a:ext uri="{FF2B5EF4-FFF2-40B4-BE49-F238E27FC236}">
                          <a16:creationId xmlns:a16="http://schemas.microsoft.com/office/drawing/2014/main" id="{D672B5F5-A4DB-5557-5C03-680589F1028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764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3" name="Straight Connector 452">
                      <a:extLst>
                        <a:ext uri="{FF2B5EF4-FFF2-40B4-BE49-F238E27FC236}">
                          <a16:creationId xmlns:a16="http://schemas.microsoft.com/office/drawing/2014/main" id="{B8F2C16E-4078-770B-DD41-4702476A037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288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4" name="Straight Connector 453">
                      <a:extLst>
                        <a:ext uri="{FF2B5EF4-FFF2-40B4-BE49-F238E27FC236}">
                          <a16:creationId xmlns:a16="http://schemas.microsoft.com/office/drawing/2014/main" id="{B6FCAE28-EAC3-DE35-9B42-7C449944DF7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812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5" name="Straight Connector 454">
                      <a:extLst>
                        <a:ext uri="{FF2B5EF4-FFF2-40B4-BE49-F238E27FC236}">
                          <a16:creationId xmlns:a16="http://schemas.microsoft.com/office/drawing/2014/main" id="{561DBE52-2803-F0B8-5D66-2C9F87B98C6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336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6" name="Straight Connector 455">
                      <a:extLst>
                        <a:ext uri="{FF2B5EF4-FFF2-40B4-BE49-F238E27FC236}">
                          <a16:creationId xmlns:a16="http://schemas.microsoft.com/office/drawing/2014/main" id="{7CAD4C02-DC19-DFDA-9C9A-F938E370FAB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860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46" name="Group 445">
                    <a:extLst>
                      <a:ext uri="{FF2B5EF4-FFF2-40B4-BE49-F238E27FC236}">
                        <a16:creationId xmlns:a16="http://schemas.microsoft.com/office/drawing/2014/main" id="{21151339-2BE1-7933-5D10-69F9AB93602D}"/>
                      </a:ext>
                    </a:extLst>
                  </p:cNvPr>
                  <p:cNvGrpSpPr/>
                  <p:nvPr/>
                </p:nvGrpSpPr>
                <p:grpSpPr>
                  <a:xfrm>
                    <a:off x="1828800" y="609600"/>
                    <a:ext cx="609600" cy="5638800"/>
                    <a:chOff x="1676400" y="609600"/>
                    <a:chExt cx="609600" cy="5638800"/>
                  </a:xfrm>
                </p:grpSpPr>
                <p:cxnSp>
                  <p:nvCxnSpPr>
                    <p:cNvPr id="447" name="Straight Connector 446">
                      <a:extLst>
                        <a:ext uri="{FF2B5EF4-FFF2-40B4-BE49-F238E27FC236}">
                          <a16:creationId xmlns:a16="http://schemas.microsoft.com/office/drawing/2014/main" id="{8E88D4A8-BE76-8472-BBF1-740FE939B0B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764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8" name="Straight Connector 447">
                      <a:extLst>
                        <a:ext uri="{FF2B5EF4-FFF2-40B4-BE49-F238E27FC236}">
                          <a16:creationId xmlns:a16="http://schemas.microsoft.com/office/drawing/2014/main" id="{CB877892-1FFA-055A-CC1E-1260BA775C4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288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9" name="Straight Connector 448">
                      <a:extLst>
                        <a:ext uri="{FF2B5EF4-FFF2-40B4-BE49-F238E27FC236}">
                          <a16:creationId xmlns:a16="http://schemas.microsoft.com/office/drawing/2014/main" id="{9470121F-951E-573C-F5A2-8A7CB239AC3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812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0" name="Straight Connector 449">
                      <a:extLst>
                        <a:ext uri="{FF2B5EF4-FFF2-40B4-BE49-F238E27FC236}">
                          <a16:creationId xmlns:a16="http://schemas.microsoft.com/office/drawing/2014/main" id="{06453103-8711-C8B2-0042-7518EC7C6AD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336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1" name="Straight Connector 450">
                      <a:extLst>
                        <a:ext uri="{FF2B5EF4-FFF2-40B4-BE49-F238E27FC236}">
                          <a16:creationId xmlns:a16="http://schemas.microsoft.com/office/drawing/2014/main" id="{F12F9EB4-280D-1D05-6132-DCEAA8A05FE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860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26" name="Group 425">
                  <a:extLst>
                    <a:ext uri="{FF2B5EF4-FFF2-40B4-BE49-F238E27FC236}">
                      <a16:creationId xmlns:a16="http://schemas.microsoft.com/office/drawing/2014/main" id="{08814E79-45DE-29FF-1DB7-58A4257DD83D}"/>
                    </a:ext>
                  </a:extLst>
                </p:cNvPr>
                <p:cNvGrpSpPr/>
                <p:nvPr/>
              </p:nvGrpSpPr>
              <p:grpSpPr>
                <a:xfrm>
                  <a:off x="2590800" y="609600"/>
                  <a:ext cx="762000" cy="5638800"/>
                  <a:chOff x="1676400" y="609600"/>
                  <a:chExt cx="762000" cy="5638800"/>
                </a:xfrm>
              </p:grpSpPr>
              <p:grpSp>
                <p:nvGrpSpPr>
                  <p:cNvPr id="433" name="Group 432">
                    <a:extLst>
                      <a:ext uri="{FF2B5EF4-FFF2-40B4-BE49-F238E27FC236}">
                        <a16:creationId xmlns:a16="http://schemas.microsoft.com/office/drawing/2014/main" id="{A53D617C-C32D-47A8-B91A-4DBA767500A8}"/>
                      </a:ext>
                    </a:extLst>
                  </p:cNvPr>
                  <p:cNvGrpSpPr/>
                  <p:nvPr/>
                </p:nvGrpSpPr>
                <p:grpSpPr>
                  <a:xfrm>
                    <a:off x="1676400" y="609600"/>
                    <a:ext cx="609600" cy="5638800"/>
                    <a:chOff x="1676400" y="609600"/>
                    <a:chExt cx="609600" cy="5638800"/>
                  </a:xfrm>
                </p:grpSpPr>
                <p:cxnSp>
                  <p:nvCxnSpPr>
                    <p:cNvPr id="440" name="Straight Connector 439">
                      <a:extLst>
                        <a:ext uri="{FF2B5EF4-FFF2-40B4-BE49-F238E27FC236}">
                          <a16:creationId xmlns:a16="http://schemas.microsoft.com/office/drawing/2014/main" id="{C85AEEA8-F17B-10A9-A308-6D5EC625348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764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1" name="Straight Connector 440">
                      <a:extLst>
                        <a:ext uri="{FF2B5EF4-FFF2-40B4-BE49-F238E27FC236}">
                          <a16:creationId xmlns:a16="http://schemas.microsoft.com/office/drawing/2014/main" id="{ADF6BA25-5648-98E5-29F0-D1F368CC88B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288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2" name="Straight Connector 441">
                      <a:extLst>
                        <a:ext uri="{FF2B5EF4-FFF2-40B4-BE49-F238E27FC236}">
                          <a16:creationId xmlns:a16="http://schemas.microsoft.com/office/drawing/2014/main" id="{358C475B-F4FB-E415-D046-CA78DCFE528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812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3" name="Straight Connector 442">
                      <a:extLst>
                        <a:ext uri="{FF2B5EF4-FFF2-40B4-BE49-F238E27FC236}">
                          <a16:creationId xmlns:a16="http://schemas.microsoft.com/office/drawing/2014/main" id="{72B38F50-82F3-8065-9706-139D409B359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336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4" name="Straight Connector 443">
                      <a:extLst>
                        <a:ext uri="{FF2B5EF4-FFF2-40B4-BE49-F238E27FC236}">
                          <a16:creationId xmlns:a16="http://schemas.microsoft.com/office/drawing/2014/main" id="{48A500CC-3DB1-3E1E-CB4F-62CE446AB8C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860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34" name="Group 433">
                    <a:extLst>
                      <a:ext uri="{FF2B5EF4-FFF2-40B4-BE49-F238E27FC236}">
                        <a16:creationId xmlns:a16="http://schemas.microsoft.com/office/drawing/2014/main" id="{01F8BF2B-1199-6D78-1398-FF322D661C26}"/>
                      </a:ext>
                    </a:extLst>
                  </p:cNvPr>
                  <p:cNvGrpSpPr/>
                  <p:nvPr/>
                </p:nvGrpSpPr>
                <p:grpSpPr>
                  <a:xfrm>
                    <a:off x="1828800" y="609600"/>
                    <a:ext cx="609600" cy="5638800"/>
                    <a:chOff x="1676400" y="609600"/>
                    <a:chExt cx="609600" cy="5638800"/>
                  </a:xfrm>
                </p:grpSpPr>
                <p:cxnSp>
                  <p:nvCxnSpPr>
                    <p:cNvPr id="435" name="Straight Connector 434">
                      <a:extLst>
                        <a:ext uri="{FF2B5EF4-FFF2-40B4-BE49-F238E27FC236}">
                          <a16:creationId xmlns:a16="http://schemas.microsoft.com/office/drawing/2014/main" id="{36DBFE85-CE59-7477-7B76-EF7ED1F33BB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764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6" name="Straight Connector 435">
                      <a:extLst>
                        <a:ext uri="{FF2B5EF4-FFF2-40B4-BE49-F238E27FC236}">
                          <a16:creationId xmlns:a16="http://schemas.microsoft.com/office/drawing/2014/main" id="{E50A7B1B-774A-351F-BF90-F3AFA5FE978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288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7" name="Straight Connector 436">
                      <a:extLst>
                        <a:ext uri="{FF2B5EF4-FFF2-40B4-BE49-F238E27FC236}">
                          <a16:creationId xmlns:a16="http://schemas.microsoft.com/office/drawing/2014/main" id="{908B8F67-55D4-1002-EDA1-AE27D5B1F77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812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8" name="Straight Connector 437">
                      <a:extLst>
                        <a:ext uri="{FF2B5EF4-FFF2-40B4-BE49-F238E27FC236}">
                          <a16:creationId xmlns:a16="http://schemas.microsoft.com/office/drawing/2014/main" id="{16481D43-12A1-589C-29D8-DA0BD3D3FCD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336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9" name="Straight Connector 438">
                      <a:extLst>
                        <a:ext uri="{FF2B5EF4-FFF2-40B4-BE49-F238E27FC236}">
                          <a16:creationId xmlns:a16="http://schemas.microsoft.com/office/drawing/2014/main" id="{851CFF49-9784-175F-A62C-5D13CB7C461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860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27" name="Group 426">
                  <a:extLst>
                    <a:ext uri="{FF2B5EF4-FFF2-40B4-BE49-F238E27FC236}">
                      <a16:creationId xmlns:a16="http://schemas.microsoft.com/office/drawing/2014/main" id="{10692A52-420F-A2A6-2C65-17DE49545AEC}"/>
                    </a:ext>
                  </a:extLst>
                </p:cNvPr>
                <p:cNvGrpSpPr/>
                <p:nvPr/>
              </p:nvGrpSpPr>
              <p:grpSpPr>
                <a:xfrm>
                  <a:off x="3505200" y="609600"/>
                  <a:ext cx="304800" cy="5638800"/>
                  <a:chOff x="1676400" y="609600"/>
                  <a:chExt cx="304800" cy="5638800"/>
                </a:xfrm>
              </p:grpSpPr>
              <p:grpSp>
                <p:nvGrpSpPr>
                  <p:cNvPr id="428" name="Group 427">
                    <a:extLst>
                      <a:ext uri="{FF2B5EF4-FFF2-40B4-BE49-F238E27FC236}">
                        <a16:creationId xmlns:a16="http://schemas.microsoft.com/office/drawing/2014/main" id="{73A409B5-A4D8-FACE-E29F-71CCF452B5A8}"/>
                      </a:ext>
                    </a:extLst>
                  </p:cNvPr>
                  <p:cNvGrpSpPr/>
                  <p:nvPr/>
                </p:nvGrpSpPr>
                <p:grpSpPr>
                  <a:xfrm>
                    <a:off x="1676400" y="609600"/>
                    <a:ext cx="304800" cy="5638800"/>
                    <a:chOff x="1676400" y="609600"/>
                    <a:chExt cx="304800" cy="5638800"/>
                  </a:xfrm>
                </p:grpSpPr>
                <p:cxnSp>
                  <p:nvCxnSpPr>
                    <p:cNvPr id="430" name="Straight Connector 429">
                      <a:extLst>
                        <a:ext uri="{FF2B5EF4-FFF2-40B4-BE49-F238E27FC236}">
                          <a16:creationId xmlns:a16="http://schemas.microsoft.com/office/drawing/2014/main" id="{FBF4A79A-BD3F-F9F2-878C-1FFC1FD2DDD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764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1" name="Straight Connector 430">
                      <a:extLst>
                        <a:ext uri="{FF2B5EF4-FFF2-40B4-BE49-F238E27FC236}">
                          <a16:creationId xmlns:a16="http://schemas.microsoft.com/office/drawing/2014/main" id="{3C566BDE-BF55-BBB6-26EE-A608461F100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288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2" name="Straight Connector 431">
                      <a:extLst>
                        <a:ext uri="{FF2B5EF4-FFF2-40B4-BE49-F238E27FC236}">
                          <a16:creationId xmlns:a16="http://schemas.microsoft.com/office/drawing/2014/main" id="{557E5282-9368-762A-2E3A-BACB2438C0E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812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29" name="Straight Connector 428">
                    <a:extLst>
                      <a:ext uri="{FF2B5EF4-FFF2-40B4-BE49-F238E27FC236}">
                        <a16:creationId xmlns:a16="http://schemas.microsoft.com/office/drawing/2014/main" id="{2CBA8338-6DEB-6782-F7D7-06DE6B5FFFAD}"/>
                      </a:ext>
                    </a:extLst>
                  </p:cNvPr>
                  <p:cNvCxnSpPr/>
                  <p:nvPr/>
                </p:nvCxnSpPr>
                <p:spPr>
                  <a:xfrm>
                    <a:off x="1828800" y="609600"/>
                    <a:ext cx="0" cy="5638800"/>
                  </a:xfrm>
                  <a:prstGeom prst="line">
                    <a:avLst/>
                  </a:prstGeom>
                  <a:ln>
                    <a:solidFill>
                      <a:srgbClr val="0035C3"/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39" name="Group 338">
              <a:extLst>
                <a:ext uri="{FF2B5EF4-FFF2-40B4-BE49-F238E27FC236}">
                  <a16:creationId xmlns:a16="http://schemas.microsoft.com/office/drawing/2014/main" id="{74A012C3-5890-862A-5314-723D52EE94AC}"/>
                </a:ext>
              </a:extLst>
            </p:cNvPr>
            <p:cNvGrpSpPr/>
            <p:nvPr/>
          </p:nvGrpSpPr>
          <p:grpSpPr>
            <a:xfrm>
              <a:off x="1295400" y="381000"/>
              <a:ext cx="5638800" cy="5638800"/>
              <a:chOff x="1447800" y="533400"/>
              <a:chExt cx="5638800" cy="5638800"/>
            </a:xfrm>
          </p:grpSpPr>
          <p:grpSp>
            <p:nvGrpSpPr>
              <p:cNvPr id="340" name="Group 339">
                <a:extLst>
                  <a:ext uri="{FF2B5EF4-FFF2-40B4-BE49-F238E27FC236}">
                    <a16:creationId xmlns:a16="http://schemas.microsoft.com/office/drawing/2014/main" id="{A7BB54E5-5057-E270-3E86-1DA0D73E20A9}"/>
                  </a:ext>
                </a:extLst>
              </p:cNvPr>
              <p:cNvGrpSpPr/>
              <p:nvPr/>
            </p:nvGrpSpPr>
            <p:grpSpPr>
              <a:xfrm>
                <a:off x="1447800" y="533400"/>
                <a:ext cx="3505200" cy="5638800"/>
                <a:chOff x="1676400" y="609600"/>
                <a:chExt cx="3505200" cy="5638800"/>
              </a:xfrm>
            </p:grpSpPr>
            <p:grpSp>
              <p:nvGrpSpPr>
                <p:cNvPr id="370" name="Group 369">
                  <a:extLst>
                    <a:ext uri="{FF2B5EF4-FFF2-40B4-BE49-F238E27FC236}">
                      <a16:creationId xmlns:a16="http://schemas.microsoft.com/office/drawing/2014/main" id="{5033E4EC-3533-B5C7-3382-18D095135C4F}"/>
                    </a:ext>
                  </a:extLst>
                </p:cNvPr>
                <p:cNvGrpSpPr/>
                <p:nvPr/>
              </p:nvGrpSpPr>
              <p:grpSpPr>
                <a:xfrm>
                  <a:off x="1676400" y="609600"/>
                  <a:ext cx="762000" cy="5638800"/>
                  <a:chOff x="1676400" y="609600"/>
                  <a:chExt cx="762000" cy="5638800"/>
                </a:xfrm>
              </p:grpSpPr>
              <p:grpSp>
                <p:nvGrpSpPr>
                  <p:cNvPr id="410" name="Group 409">
                    <a:extLst>
                      <a:ext uri="{FF2B5EF4-FFF2-40B4-BE49-F238E27FC236}">
                        <a16:creationId xmlns:a16="http://schemas.microsoft.com/office/drawing/2014/main" id="{B63611EB-2F69-A65A-621A-94CBC6DEF9C7}"/>
                      </a:ext>
                    </a:extLst>
                  </p:cNvPr>
                  <p:cNvGrpSpPr/>
                  <p:nvPr/>
                </p:nvGrpSpPr>
                <p:grpSpPr>
                  <a:xfrm>
                    <a:off x="1676400" y="609600"/>
                    <a:ext cx="609600" cy="5638800"/>
                    <a:chOff x="1676400" y="609600"/>
                    <a:chExt cx="609600" cy="5638800"/>
                  </a:xfrm>
                </p:grpSpPr>
                <p:cxnSp>
                  <p:nvCxnSpPr>
                    <p:cNvPr id="417" name="Straight Connector 416">
                      <a:extLst>
                        <a:ext uri="{FF2B5EF4-FFF2-40B4-BE49-F238E27FC236}">
                          <a16:creationId xmlns:a16="http://schemas.microsoft.com/office/drawing/2014/main" id="{234A3923-4C68-7242-0CCC-B5E8575B9A4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764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8" name="Straight Connector 417">
                      <a:extLst>
                        <a:ext uri="{FF2B5EF4-FFF2-40B4-BE49-F238E27FC236}">
                          <a16:creationId xmlns:a16="http://schemas.microsoft.com/office/drawing/2014/main" id="{ED3F9AA1-321A-3092-AE94-BDFCD8031D0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288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9" name="Straight Connector 418">
                      <a:extLst>
                        <a:ext uri="{FF2B5EF4-FFF2-40B4-BE49-F238E27FC236}">
                          <a16:creationId xmlns:a16="http://schemas.microsoft.com/office/drawing/2014/main" id="{7D1C2FEC-2D4D-C74A-9BAF-8171F5ADCD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812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0" name="Straight Connector 419">
                      <a:extLst>
                        <a:ext uri="{FF2B5EF4-FFF2-40B4-BE49-F238E27FC236}">
                          <a16:creationId xmlns:a16="http://schemas.microsoft.com/office/drawing/2014/main" id="{B8900057-8EE1-41C5-0A70-1C9D1B0BC37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336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1" name="Straight Connector 420">
                      <a:extLst>
                        <a:ext uri="{FF2B5EF4-FFF2-40B4-BE49-F238E27FC236}">
                          <a16:creationId xmlns:a16="http://schemas.microsoft.com/office/drawing/2014/main" id="{ADE11361-F864-2890-06A6-CBC1F8A87BE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860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11" name="Group 410">
                    <a:extLst>
                      <a:ext uri="{FF2B5EF4-FFF2-40B4-BE49-F238E27FC236}">
                        <a16:creationId xmlns:a16="http://schemas.microsoft.com/office/drawing/2014/main" id="{B59BA050-F45E-A9B1-5508-485AB2B5E77C}"/>
                      </a:ext>
                    </a:extLst>
                  </p:cNvPr>
                  <p:cNvGrpSpPr/>
                  <p:nvPr/>
                </p:nvGrpSpPr>
                <p:grpSpPr>
                  <a:xfrm>
                    <a:off x="1828800" y="609600"/>
                    <a:ext cx="609600" cy="5638800"/>
                    <a:chOff x="1676400" y="609600"/>
                    <a:chExt cx="609600" cy="5638800"/>
                  </a:xfrm>
                </p:grpSpPr>
                <p:cxnSp>
                  <p:nvCxnSpPr>
                    <p:cNvPr id="412" name="Straight Connector 411">
                      <a:extLst>
                        <a:ext uri="{FF2B5EF4-FFF2-40B4-BE49-F238E27FC236}">
                          <a16:creationId xmlns:a16="http://schemas.microsoft.com/office/drawing/2014/main" id="{66010C57-2545-083D-830C-196BFBE704D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764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3" name="Straight Connector 412">
                      <a:extLst>
                        <a:ext uri="{FF2B5EF4-FFF2-40B4-BE49-F238E27FC236}">
                          <a16:creationId xmlns:a16="http://schemas.microsoft.com/office/drawing/2014/main" id="{6A1073A2-A8F8-A469-7614-E08E78D73B3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288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4" name="Straight Connector 413">
                      <a:extLst>
                        <a:ext uri="{FF2B5EF4-FFF2-40B4-BE49-F238E27FC236}">
                          <a16:creationId xmlns:a16="http://schemas.microsoft.com/office/drawing/2014/main" id="{39E68FB0-31C3-FCE8-FD2A-DD5F218F037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812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5" name="Straight Connector 414">
                      <a:extLst>
                        <a:ext uri="{FF2B5EF4-FFF2-40B4-BE49-F238E27FC236}">
                          <a16:creationId xmlns:a16="http://schemas.microsoft.com/office/drawing/2014/main" id="{2AB54227-9D36-9CDD-2ABA-59949C85A7B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336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6" name="Straight Connector 415">
                      <a:extLst>
                        <a:ext uri="{FF2B5EF4-FFF2-40B4-BE49-F238E27FC236}">
                          <a16:creationId xmlns:a16="http://schemas.microsoft.com/office/drawing/2014/main" id="{AE9A71A2-03C1-DA9D-1D45-2946BD9BA66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860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71" name="Group 370">
                  <a:extLst>
                    <a:ext uri="{FF2B5EF4-FFF2-40B4-BE49-F238E27FC236}">
                      <a16:creationId xmlns:a16="http://schemas.microsoft.com/office/drawing/2014/main" id="{6415C561-8B1F-FBFB-8024-86C279DF139E}"/>
                    </a:ext>
                  </a:extLst>
                </p:cNvPr>
                <p:cNvGrpSpPr/>
                <p:nvPr/>
              </p:nvGrpSpPr>
              <p:grpSpPr>
                <a:xfrm>
                  <a:off x="2590800" y="609600"/>
                  <a:ext cx="762000" cy="5638800"/>
                  <a:chOff x="1676400" y="609600"/>
                  <a:chExt cx="762000" cy="5638800"/>
                </a:xfrm>
              </p:grpSpPr>
              <p:grpSp>
                <p:nvGrpSpPr>
                  <p:cNvPr id="398" name="Group 397">
                    <a:extLst>
                      <a:ext uri="{FF2B5EF4-FFF2-40B4-BE49-F238E27FC236}">
                        <a16:creationId xmlns:a16="http://schemas.microsoft.com/office/drawing/2014/main" id="{8E568DC1-DF32-58F9-86E9-EC78E0C3F893}"/>
                      </a:ext>
                    </a:extLst>
                  </p:cNvPr>
                  <p:cNvGrpSpPr/>
                  <p:nvPr/>
                </p:nvGrpSpPr>
                <p:grpSpPr>
                  <a:xfrm>
                    <a:off x="1676400" y="609600"/>
                    <a:ext cx="609600" cy="5638800"/>
                    <a:chOff x="1676400" y="609600"/>
                    <a:chExt cx="609600" cy="5638800"/>
                  </a:xfrm>
                </p:grpSpPr>
                <p:cxnSp>
                  <p:nvCxnSpPr>
                    <p:cNvPr id="405" name="Straight Connector 404">
                      <a:extLst>
                        <a:ext uri="{FF2B5EF4-FFF2-40B4-BE49-F238E27FC236}">
                          <a16:creationId xmlns:a16="http://schemas.microsoft.com/office/drawing/2014/main" id="{16F28458-25E7-46F4-616B-E6E6B7D8053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764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6" name="Straight Connector 405">
                      <a:extLst>
                        <a:ext uri="{FF2B5EF4-FFF2-40B4-BE49-F238E27FC236}">
                          <a16:creationId xmlns:a16="http://schemas.microsoft.com/office/drawing/2014/main" id="{6079D518-7C5E-AA25-044B-D06F428D168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288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7" name="Straight Connector 406">
                      <a:extLst>
                        <a:ext uri="{FF2B5EF4-FFF2-40B4-BE49-F238E27FC236}">
                          <a16:creationId xmlns:a16="http://schemas.microsoft.com/office/drawing/2014/main" id="{6401BD46-955C-5BD1-4A97-15C775F2A10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812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8" name="Straight Connector 407">
                      <a:extLst>
                        <a:ext uri="{FF2B5EF4-FFF2-40B4-BE49-F238E27FC236}">
                          <a16:creationId xmlns:a16="http://schemas.microsoft.com/office/drawing/2014/main" id="{FB950C4D-EEE7-8593-BE3C-D7E888129A6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336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9" name="Straight Connector 408">
                      <a:extLst>
                        <a:ext uri="{FF2B5EF4-FFF2-40B4-BE49-F238E27FC236}">
                          <a16:creationId xmlns:a16="http://schemas.microsoft.com/office/drawing/2014/main" id="{0D077A98-3EE1-56C5-6B92-9C49C09B80B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860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9" name="Group 398">
                    <a:extLst>
                      <a:ext uri="{FF2B5EF4-FFF2-40B4-BE49-F238E27FC236}">
                        <a16:creationId xmlns:a16="http://schemas.microsoft.com/office/drawing/2014/main" id="{C5EB6904-B82F-0316-D3D3-28A756F2F017}"/>
                      </a:ext>
                    </a:extLst>
                  </p:cNvPr>
                  <p:cNvGrpSpPr/>
                  <p:nvPr/>
                </p:nvGrpSpPr>
                <p:grpSpPr>
                  <a:xfrm>
                    <a:off x="1828800" y="609600"/>
                    <a:ext cx="609600" cy="5638800"/>
                    <a:chOff x="1676400" y="609600"/>
                    <a:chExt cx="609600" cy="5638800"/>
                  </a:xfrm>
                </p:grpSpPr>
                <p:cxnSp>
                  <p:nvCxnSpPr>
                    <p:cNvPr id="400" name="Straight Connector 399">
                      <a:extLst>
                        <a:ext uri="{FF2B5EF4-FFF2-40B4-BE49-F238E27FC236}">
                          <a16:creationId xmlns:a16="http://schemas.microsoft.com/office/drawing/2014/main" id="{EAF40859-90E1-F097-5693-430ED5D705C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764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1" name="Straight Connector 400">
                      <a:extLst>
                        <a:ext uri="{FF2B5EF4-FFF2-40B4-BE49-F238E27FC236}">
                          <a16:creationId xmlns:a16="http://schemas.microsoft.com/office/drawing/2014/main" id="{13628535-5ADC-ECDD-9B1D-23281690C20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288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2" name="Straight Connector 401">
                      <a:extLst>
                        <a:ext uri="{FF2B5EF4-FFF2-40B4-BE49-F238E27FC236}">
                          <a16:creationId xmlns:a16="http://schemas.microsoft.com/office/drawing/2014/main" id="{BEC3907F-EFD2-FA79-A758-0D3CAE5576B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812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3" name="Straight Connector 402">
                      <a:extLst>
                        <a:ext uri="{FF2B5EF4-FFF2-40B4-BE49-F238E27FC236}">
                          <a16:creationId xmlns:a16="http://schemas.microsoft.com/office/drawing/2014/main" id="{D1008D8B-1A2A-45E3-8A75-7B6C6BE493B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336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4" name="Straight Connector 403">
                      <a:extLst>
                        <a:ext uri="{FF2B5EF4-FFF2-40B4-BE49-F238E27FC236}">
                          <a16:creationId xmlns:a16="http://schemas.microsoft.com/office/drawing/2014/main" id="{207E9C3B-08A1-D208-F4F1-7C6991EB559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860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72" name="Group 371">
                  <a:extLst>
                    <a:ext uri="{FF2B5EF4-FFF2-40B4-BE49-F238E27FC236}">
                      <a16:creationId xmlns:a16="http://schemas.microsoft.com/office/drawing/2014/main" id="{BAB90AE4-F833-43DE-786A-3BEC2C57EA54}"/>
                    </a:ext>
                  </a:extLst>
                </p:cNvPr>
                <p:cNvGrpSpPr/>
                <p:nvPr/>
              </p:nvGrpSpPr>
              <p:grpSpPr>
                <a:xfrm>
                  <a:off x="3505200" y="609600"/>
                  <a:ext cx="762000" cy="5638800"/>
                  <a:chOff x="1676400" y="609600"/>
                  <a:chExt cx="762000" cy="5638800"/>
                </a:xfrm>
              </p:grpSpPr>
              <p:grpSp>
                <p:nvGrpSpPr>
                  <p:cNvPr id="386" name="Group 385">
                    <a:extLst>
                      <a:ext uri="{FF2B5EF4-FFF2-40B4-BE49-F238E27FC236}">
                        <a16:creationId xmlns:a16="http://schemas.microsoft.com/office/drawing/2014/main" id="{34A3C748-DEF9-0FC0-7282-27410FF2FE40}"/>
                      </a:ext>
                    </a:extLst>
                  </p:cNvPr>
                  <p:cNvGrpSpPr/>
                  <p:nvPr/>
                </p:nvGrpSpPr>
                <p:grpSpPr>
                  <a:xfrm>
                    <a:off x="1676400" y="609600"/>
                    <a:ext cx="609600" cy="5638800"/>
                    <a:chOff x="1676400" y="609600"/>
                    <a:chExt cx="609600" cy="5638800"/>
                  </a:xfrm>
                </p:grpSpPr>
                <p:cxnSp>
                  <p:nvCxnSpPr>
                    <p:cNvPr id="393" name="Straight Connector 392">
                      <a:extLst>
                        <a:ext uri="{FF2B5EF4-FFF2-40B4-BE49-F238E27FC236}">
                          <a16:creationId xmlns:a16="http://schemas.microsoft.com/office/drawing/2014/main" id="{FD5F0EA3-6E28-162F-B14D-8F2A0F70311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764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4" name="Straight Connector 393">
                      <a:extLst>
                        <a:ext uri="{FF2B5EF4-FFF2-40B4-BE49-F238E27FC236}">
                          <a16:creationId xmlns:a16="http://schemas.microsoft.com/office/drawing/2014/main" id="{8DF1BEA5-F969-C8CA-C44F-851D475B111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288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5" name="Straight Connector 394">
                      <a:extLst>
                        <a:ext uri="{FF2B5EF4-FFF2-40B4-BE49-F238E27FC236}">
                          <a16:creationId xmlns:a16="http://schemas.microsoft.com/office/drawing/2014/main" id="{8B4C8030-5BB4-D4F7-88CD-B2B6EEEF544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812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6" name="Straight Connector 395">
                      <a:extLst>
                        <a:ext uri="{FF2B5EF4-FFF2-40B4-BE49-F238E27FC236}">
                          <a16:creationId xmlns:a16="http://schemas.microsoft.com/office/drawing/2014/main" id="{F60FBEDA-DC23-23CB-1440-711DE406346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336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7" name="Straight Connector 396">
                      <a:extLst>
                        <a:ext uri="{FF2B5EF4-FFF2-40B4-BE49-F238E27FC236}">
                          <a16:creationId xmlns:a16="http://schemas.microsoft.com/office/drawing/2014/main" id="{0AC3E4EA-673E-8AA8-50E8-D1784E377D8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860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87" name="Group 386">
                    <a:extLst>
                      <a:ext uri="{FF2B5EF4-FFF2-40B4-BE49-F238E27FC236}">
                        <a16:creationId xmlns:a16="http://schemas.microsoft.com/office/drawing/2014/main" id="{3C3FA2F9-A929-CC5A-BD9B-190A81FB1F90}"/>
                      </a:ext>
                    </a:extLst>
                  </p:cNvPr>
                  <p:cNvGrpSpPr/>
                  <p:nvPr/>
                </p:nvGrpSpPr>
                <p:grpSpPr>
                  <a:xfrm>
                    <a:off x="1828800" y="609600"/>
                    <a:ext cx="609600" cy="5638800"/>
                    <a:chOff x="1676400" y="609600"/>
                    <a:chExt cx="609600" cy="5638800"/>
                  </a:xfrm>
                </p:grpSpPr>
                <p:cxnSp>
                  <p:nvCxnSpPr>
                    <p:cNvPr id="388" name="Straight Connector 387">
                      <a:extLst>
                        <a:ext uri="{FF2B5EF4-FFF2-40B4-BE49-F238E27FC236}">
                          <a16:creationId xmlns:a16="http://schemas.microsoft.com/office/drawing/2014/main" id="{766AA9B9-0195-9A8A-C447-CF24D1F4812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764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9" name="Straight Connector 388">
                      <a:extLst>
                        <a:ext uri="{FF2B5EF4-FFF2-40B4-BE49-F238E27FC236}">
                          <a16:creationId xmlns:a16="http://schemas.microsoft.com/office/drawing/2014/main" id="{8447CD0C-3F18-897F-DF2F-A46A8250EAC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288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0" name="Straight Connector 389">
                      <a:extLst>
                        <a:ext uri="{FF2B5EF4-FFF2-40B4-BE49-F238E27FC236}">
                          <a16:creationId xmlns:a16="http://schemas.microsoft.com/office/drawing/2014/main" id="{27461941-5A2E-BE23-83D3-ABE5645CD32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812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1" name="Straight Connector 390">
                      <a:extLst>
                        <a:ext uri="{FF2B5EF4-FFF2-40B4-BE49-F238E27FC236}">
                          <a16:creationId xmlns:a16="http://schemas.microsoft.com/office/drawing/2014/main" id="{AEB37779-6533-347D-189C-07A8BFF88DF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336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2" name="Straight Connector 391">
                      <a:extLst>
                        <a:ext uri="{FF2B5EF4-FFF2-40B4-BE49-F238E27FC236}">
                          <a16:creationId xmlns:a16="http://schemas.microsoft.com/office/drawing/2014/main" id="{A88D4D38-768F-626B-3E85-0C355897FA9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860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73" name="Group 372">
                  <a:extLst>
                    <a:ext uri="{FF2B5EF4-FFF2-40B4-BE49-F238E27FC236}">
                      <a16:creationId xmlns:a16="http://schemas.microsoft.com/office/drawing/2014/main" id="{79862717-7135-4FE5-F8CB-84766C0C51C1}"/>
                    </a:ext>
                  </a:extLst>
                </p:cNvPr>
                <p:cNvGrpSpPr/>
                <p:nvPr/>
              </p:nvGrpSpPr>
              <p:grpSpPr>
                <a:xfrm>
                  <a:off x="4419600" y="609600"/>
                  <a:ext cx="762000" cy="5638800"/>
                  <a:chOff x="1676400" y="609600"/>
                  <a:chExt cx="762000" cy="5638800"/>
                </a:xfrm>
              </p:grpSpPr>
              <p:grpSp>
                <p:nvGrpSpPr>
                  <p:cNvPr id="374" name="Group 373">
                    <a:extLst>
                      <a:ext uri="{FF2B5EF4-FFF2-40B4-BE49-F238E27FC236}">
                        <a16:creationId xmlns:a16="http://schemas.microsoft.com/office/drawing/2014/main" id="{1A048BE3-86A1-6D5B-6B32-BBEB2E24BFE4}"/>
                      </a:ext>
                    </a:extLst>
                  </p:cNvPr>
                  <p:cNvGrpSpPr/>
                  <p:nvPr/>
                </p:nvGrpSpPr>
                <p:grpSpPr>
                  <a:xfrm>
                    <a:off x="1676400" y="609600"/>
                    <a:ext cx="609600" cy="5638800"/>
                    <a:chOff x="1676400" y="609600"/>
                    <a:chExt cx="609600" cy="5638800"/>
                  </a:xfrm>
                </p:grpSpPr>
                <p:cxnSp>
                  <p:nvCxnSpPr>
                    <p:cNvPr id="381" name="Straight Connector 380">
                      <a:extLst>
                        <a:ext uri="{FF2B5EF4-FFF2-40B4-BE49-F238E27FC236}">
                          <a16:creationId xmlns:a16="http://schemas.microsoft.com/office/drawing/2014/main" id="{5131555F-9574-5DBA-FBF5-E545794E0FE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764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2" name="Straight Connector 381">
                      <a:extLst>
                        <a:ext uri="{FF2B5EF4-FFF2-40B4-BE49-F238E27FC236}">
                          <a16:creationId xmlns:a16="http://schemas.microsoft.com/office/drawing/2014/main" id="{3232DB37-9784-30D4-5D5C-831BFF36A89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288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3" name="Straight Connector 382">
                      <a:extLst>
                        <a:ext uri="{FF2B5EF4-FFF2-40B4-BE49-F238E27FC236}">
                          <a16:creationId xmlns:a16="http://schemas.microsoft.com/office/drawing/2014/main" id="{C706F4BE-BE0E-AB51-CBD7-7BF7F4C93E8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812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4" name="Straight Connector 383">
                      <a:extLst>
                        <a:ext uri="{FF2B5EF4-FFF2-40B4-BE49-F238E27FC236}">
                          <a16:creationId xmlns:a16="http://schemas.microsoft.com/office/drawing/2014/main" id="{2C6AA264-B314-1103-940A-835208FA6D3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336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5" name="Straight Connector 384">
                      <a:extLst>
                        <a:ext uri="{FF2B5EF4-FFF2-40B4-BE49-F238E27FC236}">
                          <a16:creationId xmlns:a16="http://schemas.microsoft.com/office/drawing/2014/main" id="{2E2DDA3E-F2B5-5CAA-4920-3267D20B036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860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75" name="Group 374">
                    <a:extLst>
                      <a:ext uri="{FF2B5EF4-FFF2-40B4-BE49-F238E27FC236}">
                        <a16:creationId xmlns:a16="http://schemas.microsoft.com/office/drawing/2014/main" id="{001C458D-7668-FE8A-AF73-D6C58C84DDAD}"/>
                      </a:ext>
                    </a:extLst>
                  </p:cNvPr>
                  <p:cNvGrpSpPr/>
                  <p:nvPr/>
                </p:nvGrpSpPr>
                <p:grpSpPr>
                  <a:xfrm>
                    <a:off x="1828800" y="609600"/>
                    <a:ext cx="609600" cy="5638800"/>
                    <a:chOff x="1676400" y="609600"/>
                    <a:chExt cx="609600" cy="5638800"/>
                  </a:xfrm>
                </p:grpSpPr>
                <p:cxnSp>
                  <p:nvCxnSpPr>
                    <p:cNvPr id="376" name="Straight Connector 375">
                      <a:extLst>
                        <a:ext uri="{FF2B5EF4-FFF2-40B4-BE49-F238E27FC236}">
                          <a16:creationId xmlns:a16="http://schemas.microsoft.com/office/drawing/2014/main" id="{7C258FC6-C946-35E2-32F9-89E370AA5F4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764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7" name="Straight Connector 376">
                      <a:extLst>
                        <a:ext uri="{FF2B5EF4-FFF2-40B4-BE49-F238E27FC236}">
                          <a16:creationId xmlns:a16="http://schemas.microsoft.com/office/drawing/2014/main" id="{358492E9-3B09-4DEA-A2E1-332BDD0E04B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288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8" name="Straight Connector 377">
                      <a:extLst>
                        <a:ext uri="{FF2B5EF4-FFF2-40B4-BE49-F238E27FC236}">
                          <a16:creationId xmlns:a16="http://schemas.microsoft.com/office/drawing/2014/main" id="{DB6A7234-7D8B-A8A0-E13B-7FD60B868F9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812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9" name="Straight Connector 378">
                      <a:extLst>
                        <a:ext uri="{FF2B5EF4-FFF2-40B4-BE49-F238E27FC236}">
                          <a16:creationId xmlns:a16="http://schemas.microsoft.com/office/drawing/2014/main" id="{682C9A19-9C7B-DFAC-75A9-05CFE9BE0C0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336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0" name="Straight Connector 379">
                      <a:extLst>
                        <a:ext uri="{FF2B5EF4-FFF2-40B4-BE49-F238E27FC236}">
                          <a16:creationId xmlns:a16="http://schemas.microsoft.com/office/drawing/2014/main" id="{5303AD87-9E4D-132A-92AD-63318600B2B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860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86423559-CDEC-21EA-DD8D-2A8157EA694F}"/>
                  </a:ext>
                </a:extLst>
              </p:cNvPr>
              <p:cNvCxnSpPr/>
              <p:nvPr/>
            </p:nvCxnSpPr>
            <p:spPr>
              <a:xfrm>
                <a:off x="5105400" y="533400"/>
                <a:ext cx="0" cy="5638800"/>
              </a:xfrm>
              <a:prstGeom prst="line">
                <a:avLst/>
              </a:prstGeom>
              <a:ln>
                <a:solidFill>
                  <a:srgbClr val="0035C3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42" name="Group 341">
                <a:extLst>
                  <a:ext uri="{FF2B5EF4-FFF2-40B4-BE49-F238E27FC236}">
                    <a16:creationId xmlns:a16="http://schemas.microsoft.com/office/drawing/2014/main" id="{14AD419E-7C4B-1DE3-5AA5-D1B9D9976490}"/>
                  </a:ext>
                </a:extLst>
              </p:cNvPr>
              <p:cNvGrpSpPr/>
              <p:nvPr/>
            </p:nvGrpSpPr>
            <p:grpSpPr>
              <a:xfrm>
                <a:off x="5257800" y="533400"/>
                <a:ext cx="1828800" cy="5638800"/>
                <a:chOff x="1676400" y="609600"/>
                <a:chExt cx="1828800" cy="5638800"/>
              </a:xfrm>
            </p:grpSpPr>
            <p:grpSp>
              <p:nvGrpSpPr>
                <p:cNvPr id="343" name="Group 342">
                  <a:extLst>
                    <a:ext uri="{FF2B5EF4-FFF2-40B4-BE49-F238E27FC236}">
                      <a16:creationId xmlns:a16="http://schemas.microsoft.com/office/drawing/2014/main" id="{40E4806A-2F91-721D-7015-4F09324577D4}"/>
                    </a:ext>
                  </a:extLst>
                </p:cNvPr>
                <p:cNvGrpSpPr/>
                <p:nvPr/>
              </p:nvGrpSpPr>
              <p:grpSpPr>
                <a:xfrm>
                  <a:off x="1676400" y="609600"/>
                  <a:ext cx="762000" cy="5638800"/>
                  <a:chOff x="1676400" y="609600"/>
                  <a:chExt cx="762000" cy="5638800"/>
                </a:xfrm>
              </p:grpSpPr>
              <p:grpSp>
                <p:nvGrpSpPr>
                  <p:cNvPr id="358" name="Group 357">
                    <a:extLst>
                      <a:ext uri="{FF2B5EF4-FFF2-40B4-BE49-F238E27FC236}">
                        <a16:creationId xmlns:a16="http://schemas.microsoft.com/office/drawing/2014/main" id="{D1B3E171-84B8-9357-7F87-A09F6C97DAA7}"/>
                      </a:ext>
                    </a:extLst>
                  </p:cNvPr>
                  <p:cNvGrpSpPr/>
                  <p:nvPr/>
                </p:nvGrpSpPr>
                <p:grpSpPr>
                  <a:xfrm>
                    <a:off x="1676400" y="609600"/>
                    <a:ext cx="609600" cy="5638800"/>
                    <a:chOff x="1676400" y="609600"/>
                    <a:chExt cx="609600" cy="5638800"/>
                  </a:xfrm>
                </p:grpSpPr>
                <p:cxnSp>
                  <p:nvCxnSpPr>
                    <p:cNvPr id="365" name="Straight Connector 364">
                      <a:extLst>
                        <a:ext uri="{FF2B5EF4-FFF2-40B4-BE49-F238E27FC236}">
                          <a16:creationId xmlns:a16="http://schemas.microsoft.com/office/drawing/2014/main" id="{37017F82-7BC0-0AA5-92CF-8E5E6FAA626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764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6" name="Straight Connector 365">
                      <a:extLst>
                        <a:ext uri="{FF2B5EF4-FFF2-40B4-BE49-F238E27FC236}">
                          <a16:creationId xmlns:a16="http://schemas.microsoft.com/office/drawing/2014/main" id="{93EC5ACE-5DE5-6B38-4F65-C9A5096F263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288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7" name="Straight Connector 366">
                      <a:extLst>
                        <a:ext uri="{FF2B5EF4-FFF2-40B4-BE49-F238E27FC236}">
                          <a16:creationId xmlns:a16="http://schemas.microsoft.com/office/drawing/2014/main" id="{323B1821-2E7C-906A-300C-59D3AC59558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812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8" name="Straight Connector 367">
                      <a:extLst>
                        <a:ext uri="{FF2B5EF4-FFF2-40B4-BE49-F238E27FC236}">
                          <a16:creationId xmlns:a16="http://schemas.microsoft.com/office/drawing/2014/main" id="{7EB24C7C-2959-F10B-B0F3-5D8112AF2DD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336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9" name="Straight Connector 368">
                      <a:extLst>
                        <a:ext uri="{FF2B5EF4-FFF2-40B4-BE49-F238E27FC236}">
                          <a16:creationId xmlns:a16="http://schemas.microsoft.com/office/drawing/2014/main" id="{504F268B-A860-F457-3010-28C95387B0B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860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59" name="Group 358">
                    <a:extLst>
                      <a:ext uri="{FF2B5EF4-FFF2-40B4-BE49-F238E27FC236}">
                        <a16:creationId xmlns:a16="http://schemas.microsoft.com/office/drawing/2014/main" id="{C1D29CCE-9D2C-43A2-6835-A3A278B5B124}"/>
                      </a:ext>
                    </a:extLst>
                  </p:cNvPr>
                  <p:cNvGrpSpPr/>
                  <p:nvPr/>
                </p:nvGrpSpPr>
                <p:grpSpPr>
                  <a:xfrm>
                    <a:off x="1828800" y="609600"/>
                    <a:ext cx="609600" cy="5638800"/>
                    <a:chOff x="1676400" y="609600"/>
                    <a:chExt cx="609600" cy="5638800"/>
                  </a:xfrm>
                </p:grpSpPr>
                <p:cxnSp>
                  <p:nvCxnSpPr>
                    <p:cNvPr id="360" name="Straight Connector 359">
                      <a:extLst>
                        <a:ext uri="{FF2B5EF4-FFF2-40B4-BE49-F238E27FC236}">
                          <a16:creationId xmlns:a16="http://schemas.microsoft.com/office/drawing/2014/main" id="{9B45923D-EC33-1F4E-5CB7-AEBFC930AF3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764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1" name="Straight Connector 360">
                      <a:extLst>
                        <a:ext uri="{FF2B5EF4-FFF2-40B4-BE49-F238E27FC236}">
                          <a16:creationId xmlns:a16="http://schemas.microsoft.com/office/drawing/2014/main" id="{53DE0ABD-12BE-A3B2-F51D-D8BF0A80A53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288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2" name="Straight Connector 361">
                      <a:extLst>
                        <a:ext uri="{FF2B5EF4-FFF2-40B4-BE49-F238E27FC236}">
                          <a16:creationId xmlns:a16="http://schemas.microsoft.com/office/drawing/2014/main" id="{E2FF3B45-2205-117C-7436-228B890BA2A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812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3" name="Straight Connector 362">
                      <a:extLst>
                        <a:ext uri="{FF2B5EF4-FFF2-40B4-BE49-F238E27FC236}">
                          <a16:creationId xmlns:a16="http://schemas.microsoft.com/office/drawing/2014/main" id="{54234380-2426-A295-9FC9-0002D5085CD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336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4" name="Straight Connector 363">
                      <a:extLst>
                        <a:ext uri="{FF2B5EF4-FFF2-40B4-BE49-F238E27FC236}">
                          <a16:creationId xmlns:a16="http://schemas.microsoft.com/office/drawing/2014/main" id="{6CBB6A6B-2F1D-0C60-F555-C2799947BB4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860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44" name="Group 343">
                  <a:extLst>
                    <a:ext uri="{FF2B5EF4-FFF2-40B4-BE49-F238E27FC236}">
                      <a16:creationId xmlns:a16="http://schemas.microsoft.com/office/drawing/2014/main" id="{2EF7364F-301F-A47D-1AF8-893875735D38}"/>
                    </a:ext>
                  </a:extLst>
                </p:cNvPr>
                <p:cNvGrpSpPr/>
                <p:nvPr/>
              </p:nvGrpSpPr>
              <p:grpSpPr>
                <a:xfrm>
                  <a:off x="2590800" y="609600"/>
                  <a:ext cx="762000" cy="5638800"/>
                  <a:chOff x="1676400" y="609600"/>
                  <a:chExt cx="762000" cy="5638800"/>
                </a:xfrm>
              </p:grpSpPr>
              <p:grpSp>
                <p:nvGrpSpPr>
                  <p:cNvPr id="346" name="Group 345">
                    <a:extLst>
                      <a:ext uri="{FF2B5EF4-FFF2-40B4-BE49-F238E27FC236}">
                        <a16:creationId xmlns:a16="http://schemas.microsoft.com/office/drawing/2014/main" id="{F01EEC76-5E76-4904-04F5-2C3A84BB8B78}"/>
                      </a:ext>
                    </a:extLst>
                  </p:cNvPr>
                  <p:cNvGrpSpPr/>
                  <p:nvPr/>
                </p:nvGrpSpPr>
                <p:grpSpPr>
                  <a:xfrm>
                    <a:off x="1676400" y="609600"/>
                    <a:ext cx="609600" cy="5638800"/>
                    <a:chOff x="1676400" y="609600"/>
                    <a:chExt cx="609600" cy="5638800"/>
                  </a:xfrm>
                </p:grpSpPr>
                <p:cxnSp>
                  <p:nvCxnSpPr>
                    <p:cNvPr id="353" name="Straight Connector 352">
                      <a:extLst>
                        <a:ext uri="{FF2B5EF4-FFF2-40B4-BE49-F238E27FC236}">
                          <a16:creationId xmlns:a16="http://schemas.microsoft.com/office/drawing/2014/main" id="{7E1057F3-C1A5-5FCE-93CC-8A550DB418C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764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4" name="Straight Connector 353">
                      <a:extLst>
                        <a:ext uri="{FF2B5EF4-FFF2-40B4-BE49-F238E27FC236}">
                          <a16:creationId xmlns:a16="http://schemas.microsoft.com/office/drawing/2014/main" id="{A7671BD7-41C8-BC9D-1B0D-59FE28B755D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288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5" name="Straight Connector 354">
                      <a:extLst>
                        <a:ext uri="{FF2B5EF4-FFF2-40B4-BE49-F238E27FC236}">
                          <a16:creationId xmlns:a16="http://schemas.microsoft.com/office/drawing/2014/main" id="{010B1707-43AB-E5D7-32D4-A7C71276E84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812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6" name="Straight Connector 355">
                      <a:extLst>
                        <a:ext uri="{FF2B5EF4-FFF2-40B4-BE49-F238E27FC236}">
                          <a16:creationId xmlns:a16="http://schemas.microsoft.com/office/drawing/2014/main" id="{54BA7406-C33B-1A40-546C-4A637D1CD89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336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7" name="Straight Connector 356">
                      <a:extLst>
                        <a:ext uri="{FF2B5EF4-FFF2-40B4-BE49-F238E27FC236}">
                          <a16:creationId xmlns:a16="http://schemas.microsoft.com/office/drawing/2014/main" id="{3D4CAA03-4300-592C-3585-0914F0E3E7F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860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47" name="Group 346">
                    <a:extLst>
                      <a:ext uri="{FF2B5EF4-FFF2-40B4-BE49-F238E27FC236}">
                        <a16:creationId xmlns:a16="http://schemas.microsoft.com/office/drawing/2014/main" id="{C9D50D07-A223-F8F1-7A0A-86B097E4112A}"/>
                      </a:ext>
                    </a:extLst>
                  </p:cNvPr>
                  <p:cNvGrpSpPr/>
                  <p:nvPr/>
                </p:nvGrpSpPr>
                <p:grpSpPr>
                  <a:xfrm>
                    <a:off x="1828800" y="609600"/>
                    <a:ext cx="609600" cy="5638800"/>
                    <a:chOff x="1676400" y="609600"/>
                    <a:chExt cx="609600" cy="5638800"/>
                  </a:xfrm>
                </p:grpSpPr>
                <p:cxnSp>
                  <p:nvCxnSpPr>
                    <p:cNvPr id="348" name="Straight Connector 347">
                      <a:extLst>
                        <a:ext uri="{FF2B5EF4-FFF2-40B4-BE49-F238E27FC236}">
                          <a16:creationId xmlns:a16="http://schemas.microsoft.com/office/drawing/2014/main" id="{A32F3CD0-32F2-9327-F37C-D3AC0EF3679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764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9" name="Straight Connector 348">
                      <a:extLst>
                        <a:ext uri="{FF2B5EF4-FFF2-40B4-BE49-F238E27FC236}">
                          <a16:creationId xmlns:a16="http://schemas.microsoft.com/office/drawing/2014/main" id="{25D90714-6E03-21FC-C1C0-ABA4CA25120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288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0" name="Straight Connector 349">
                      <a:extLst>
                        <a:ext uri="{FF2B5EF4-FFF2-40B4-BE49-F238E27FC236}">
                          <a16:creationId xmlns:a16="http://schemas.microsoft.com/office/drawing/2014/main" id="{627BA1E1-8154-A784-CCE4-34C29901F0A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812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1" name="Straight Connector 350">
                      <a:extLst>
                        <a:ext uri="{FF2B5EF4-FFF2-40B4-BE49-F238E27FC236}">
                          <a16:creationId xmlns:a16="http://schemas.microsoft.com/office/drawing/2014/main" id="{6B160D6C-0533-36F8-A159-BB8ED824683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336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2" name="Straight Connector 351">
                      <a:extLst>
                        <a:ext uri="{FF2B5EF4-FFF2-40B4-BE49-F238E27FC236}">
                          <a16:creationId xmlns:a16="http://schemas.microsoft.com/office/drawing/2014/main" id="{6E5C80B6-7C01-8C93-5ACC-84811BEE4EA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86000" y="609600"/>
                      <a:ext cx="0" cy="5638800"/>
                    </a:xfrm>
                    <a:prstGeom prst="line">
                      <a:avLst/>
                    </a:prstGeom>
                    <a:ln>
                      <a:solidFill>
                        <a:srgbClr val="0035C3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345" name="Straight Connector 344">
                  <a:extLst>
                    <a:ext uri="{FF2B5EF4-FFF2-40B4-BE49-F238E27FC236}">
                      <a16:creationId xmlns:a16="http://schemas.microsoft.com/office/drawing/2014/main" id="{01733C7C-E310-ADE8-1A8B-19067DB7AEBC}"/>
                    </a:ext>
                  </a:extLst>
                </p:cNvPr>
                <p:cNvCxnSpPr/>
                <p:nvPr/>
              </p:nvCxnSpPr>
              <p:spPr>
                <a:xfrm>
                  <a:off x="3505200" y="609600"/>
                  <a:ext cx="0" cy="5638800"/>
                </a:xfrm>
                <a:prstGeom prst="line">
                  <a:avLst/>
                </a:prstGeom>
                <a:ln>
                  <a:solidFill>
                    <a:srgbClr val="0035C3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612201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eriodic Table of Elements - Elements Database">
            <a:extLst>
              <a:ext uri="{FF2B5EF4-FFF2-40B4-BE49-F238E27FC236}">
                <a16:creationId xmlns:a16="http://schemas.microsoft.com/office/drawing/2014/main" id="{E6BA31BC-1158-D927-1E01-7C0EC600A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769" y="1258349"/>
            <a:ext cx="6046462" cy="396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081D5C3B-6C2F-57F3-2B7F-3B6A84499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48" y="80684"/>
            <a:ext cx="7838694" cy="68926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400" dirty="0">
                <a:latin typeface="+mj-lt"/>
                <a:ea typeface="+mj-ea"/>
                <a:cs typeface="+mj-cs"/>
              </a:rPr>
              <a:t>                        Chemistry by Gating</a:t>
            </a:r>
            <a:r>
              <a:rPr lang="en-US" alt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FF0C9C0-807D-0294-4400-17A1961EDA9C}"/>
                  </a:ext>
                </a:extLst>
              </p:cNvPr>
              <p:cNvSpPr txBox="1"/>
              <p:nvPr/>
            </p:nvSpPr>
            <p:spPr>
              <a:xfrm>
                <a:off x="2062844" y="5708184"/>
                <a:ext cx="5279843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4899931"/>
                          <a:gd name="connsiteY0" fmla="*/ 0 h 523220"/>
                          <a:gd name="connsiteX1" fmla="*/ 4899931 w 4899931"/>
                          <a:gd name="connsiteY1" fmla="*/ 0 h 523220"/>
                          <a:gd name="connsiteX2" fmla="*/ 4899931 w 4899931"/>
                          <a:gd name="connsiteY2" fmla="*/ 523220 h 523220"/>
                          <a:gd name="connsiteX3" fmla="*/ 0 w 4899931"/>
                          <a:gd name="connsiteY3" fmla="*/ 523220 h 523220"/>
                          <a:gd name="connsiteX4" fmla="*/ 0 w 4899931"/>
                          <a:gd name="connsiteY4" fmla="*/ 0 h 5232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899931" h="523220" extrusionOk="0">
                            <a:moveTo>
                              <a:pt x="0" y="0"/>
                            </a:moveTo>
                            <a:cubicBezTo>
                              <a:pt x="1141498" y="118645"/>
                              <a:pt x="3499209" y="116012"/>
                              <a:pt x="4899931" y="0"/>
                            </a:cubicBezTo>
                            <a:cubicBezTo>
                              <a:pt x="4900412" y="165391"/>
                              <a:pt x="4887709" y="468476"/>
                              <a:pt x="4899931" y="523220"/>
                            </a:cubicBezTo>
                            <a:cubicBezTo>
                              <a:pt x="2588487" y="657820"/>
                              <a:pt x="2163473" y="366024"/>
                              <a:pt x="0" y="523220"/>
                            </a:cubicBezTo>
                            <a:cubicBezTo>
                              <a:pt x="428" y="301148"/>
                              <a:pt x="46848" y="103469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𝑎𝑡𝑜𝑚𝑖𝑐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≪1≪ </m:t>
                    </m:r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𝑎𝑡𝑜𝑚𝑖𝑐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FF0C9C0-807D-0294-4400-17A1961ED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844" y="5708184"/>
                <a:ext cx="5279843" cy="523220"/>
              </a:xfrm>
              <a:prstGeom prst="rect">
                <a:avLst/>
              </a:prstGeom>
              <a:blipFill>
                <a:blip r:embed="rId3"/>
                <a:stretch>
                  <a:fillRect l="-1675" t="-6818" b="-20455"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4899931"/>
                          <a:gd name="connsiteY0" fmla="*/ 0 h 523220"/>
                          <a:gd name="connsiteX1" fmla="*/ 4899931 w 4899931"/>
                          <a:gd name="connsiteY1" fmla="*/ 0 h 523220"/>
                          <a:gd name="connsiteX2" fmla="*/ 4899931 w 4899931"/>
                          <a:gd name="connsiteY2" fmla="*/ 523220 h 523220"/>
                          <a:gd name="connsiteX3" fmla="*/ 0 w 4899931"/>
                          <a:gd name="connsiteY3" fmla="*/ 523220 h 523220"/>
                          <a:gd name="connsiteX4" fmla="*/ 0 w 4899931"/>
                          <a:gd name="connsiteY4" fmla="*/ 0 h 5232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899931" h="523220" extrusionOk="0">
                            <a:moveTo>
                              <a:pt x="0" y="0"/>
                            </a:moveTo>
                            <a:cubicBezTo>
                              <a:pt x="1141498" y="118645"/>
                              <a:pt x="3499209" y="116012"/>
                              <a:pt x="4899931" y="0"/>
                            </a:cubicBezTo>
                            <a:cubicBezTo>
                              <a:pt x="4900412" y="165391"/>
                              <a:pt x="4887709" y="468476"/>
                              <a:pt x="4899931" y="523220"/>
                            </a:cubicBezTo>
                            <a:cubicBezTo>
                              <a:pt x="2588487" y="657820"/>
                              <a:pt x="2163473" y="366024"/>
                              <a:pt x="0" y="523220"/>
                            </a:cubicBezTo>
                            <a:cubicBezTo>
                              <a:pt x="428" y="301148"/>
                              <a:pt x="46848" y="103469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9945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E1B53D97-91E9-7249-A384-AE3D298E5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30864"/>
            <a:ext cx="7838694" cy="68926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Moiré + Semiconductors </a:t>
            </a:r>
            <a:r>
              <a:rPr lang="en-US" altLang="en-US" sz="3400" dirty="0">
                <a:latin typeface="+mj-lt"/>
                <a:ea typeface="+mj-ea"/>
                <a:cs typeface="+mj-cs"/>
              </a:rPr>
              <a:t>or</a:t>
            </a:r>
            <a:r>
              <a:rPr lang="en-US" alt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Semimetals 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CADAE06E-D2F7-434E-AEC0-7C46A37AB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06" y="3158614"/>
            <a:ext cx="3682451" cy="298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B9FBE9-4800-EB64-9ED8-CCCA0D8A0078}"/>
              </a:ext>
            </a:extLst>
          </p:cNvPr>
          <p:cNvSpPr txBox="1"/>
          <p:nvPr/>
        </p:nvSpPr>
        <p:spPr>
          <a:xfrm>
            <a:off x="1435902" y="2254203"/>
            <a:ext cx="1272291" cy="3912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defTabSz="960120">
              <a:spcAft>
                <a:spcPts val="600"/>
              </a:spcAft>
            </a:pPr>
            <a:r>
              <a:rPr lang="en-US" sz="1890" kern="1200">
                <a:solidFill>
                  <a:srgbClr val="FFFF00"/>
                </a:solidFill>
                <a:latin typeface="Comic Sans MS" panose="030F0902030302020204" pitchFamily="66" charset="0"/>
                <a:ea typeface="+mn-ea"/>
                <a:cs typeface="+mn-cs"/>
              </a:rPr>
              <a:t>Graphene</a:t>
            </a:r>
            <a:endParaRPr lang="en-US">
              <a:solidFill>
                <a:srgbClr val="FFFF00"/>
              </a:solidFill>
              <a:latin typeface="Comic Sans MS" panose="030F09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9A89C5-9E41-95D6-15C4-C0616DD7E226}"/>
              </a:ext>
            </a:extLst>
          </p:cNvPr>
          <p:cNvSpPr txBox="1"/>
          <p:nvPr/>
        </p:nvSpPr>
        <p:spPr>
          <a:xfrm>
            <a:off x="6440865" y="2226060"/>
            <a:ext cx="854534" cy="3912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defTabSz="960120">
              <a:spcAft>
                <a:spcPts val="600"/>
              </a:spcAft>
            </a:pPr>
            <a:r>
              <a:rPr lang="en-US" sz="1890" kern="1200">
                <a:solidFill>
                  <a:srgbClr val="FFFF00"/>
                </a:solidFill>
                <a:latin typeface="Comic Sans MS" panose="030F0902030302020204" pitchFamily="66" charset="0"/>
                <a:ea typeface="+mn-ea"/>
                <a:cs typeface="+mn-cs"/>
              </a:rPr>
              <a:t>WSe</a:t>
            </a:r>
            <a:r>
              <a:rPr lang="en-US" sz="1890" kern="1200" baseline="-25000">
                <a:solidFill>
                  <a:srgbClr val="FFFF00"/>
                </a:solidFill>
                <a:latin typeface="Comic Sans MS" panose="030F0902030302020204" pitchFamily="66" charset="0"/>
                <a:ea typeface="+mn-ea"/>
                <a:cs typeface="+mn-cs"/>
              </a:rPr>
              <a:t>2</a:t>
            </a:r>
            <a:endParaRPr lang="en-US">
              <a:solidFill>
                <a:srgbClr val="FFFF00"/>
              </a:solidFill>
              <a:latin typeface="Comic Sans MS" panose="030F09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FF9A73-D778-0DD9-5891-6F115B47D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278" y="2705543"/>
            <a:ext cx="3299072" cy="32784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D188311-883A-E728-863B-07D7D25C1F59}"/>
              </a:ext>
            </a:extLst>
          </p:cNvPr>
          <p:cNvSpPr/>
          <p:nvPr/>
        </p:nvSpPr>
        <p:spPr>
          <a:xfrm>
            <a:off x="5216278" y="2705543"/>
            <a:ext cx="403626" cy="453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9EE612C-54E3-1738-1E85-FC3CA36A5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911404"/>
            <a:ext cx="3244301" cy="8247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 fontScale="92500"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400" dirty="0">
                <a:latin typeface="+mj-lt"/>
                <a:ea typeface="+mj-ea"/>
                <a:cs typeface="+mj-cs"/>
              </a:rPr>
              <a:t>= Moiré Materials</a:t>
            </a:r>
            <a:r>
              <a:rPr lang="en-US" alt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433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036F63-ED9E-E2DF-C8C6-F63274E472AF}"/>
              </a:ext>
            </a:extLst>
          </p:cNvPr>
          <p:cNvSpPr txBox="1"/>
          <p:nvPr/>
        </p:nvSpPr>
        <p:spPr>
          <a:xfrm>
            <a:off x="2526383" y="2790334"/>
            <a:ext cx="43067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merican Typewriter" panose="02090604020004020304" pitchFamily="18" charset="77"/>
              </a:rPr>
              <a:t>Berry Curvature</a:t>
            </a:r>
          </a:p>
        </p:txBody>
      </p:sp>
    </p:spTree>
    <p:extLst>
      <p:ext uri="{BB962C8B-B14F-4D97-AF65-F5344CB8AC3E}">
        <p14:creationId xmlns:p14="http://schemas.microsoft.com/office/powerpoint/2010/main" val="1938681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E1B53D97-91E9-7249-A384-AE3D298E5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580" y="470564"/>
            <a:ext cx="6436936" cy="6303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400" dirty="0">
                <a:latin typeface="+mj-lt"/>
                <a:ea typeface="+mj-ea"/>
                <a:cs typeface="+mj-cs"/>
              </a:rPr>
              <a:t>Anomalous Velocity and Topology </a:t>
            </a:r>
            <a:r>
              <a:rPr lang="en-US" alt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188311-883A-E728-863B-07D7D25C1F59}"/>
              </a:ext>
            </a:extLst>
          </p:cNvPr>
          <p:cNvSpPr/>
          <p:nvPr/>
        </p:nvSpPr>
        <p:spPr>
          <a:xfrm>
            <a:off x="5216278" y="2705543"/>
            <a:ext cx="403626" cy="453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85FADD-7874-5789-2122-4809F8BC5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438" y="4868991"/>
            <a:ext cx="6997124" cy="93685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56E947-9254-C26C-8BBC-441FE5957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466" y="2231749"/>
            <a:ext cx="5874731" cy="1258871"/>
          </a:xfrm>
          <a:prstGeom prst="rect">
            <a:avLst/>
          </a:prstGeom>
          <a:ln w="9525">
            <a:solidFill>
              <a:schemeClr val="accent1"/>
            </a:solidFill>
          </a:ln>
        </p:spPr>
      </p:pic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167CB953-8D62-C876-BFE1-15D6F4D7B554}"/>
              </a:ext>
            </a:extLst>
          </p:cNvPr>
          <p:cNvSpPr/>
          <p:nvPr/>
        </p:nvSpPr>
        <p:spPr>
          <a:xfrm>
            <a:off x="6598764" y="1432874"/>
            <a:ext cx="2073896" cy="630304"/>
          </a:xfrm>
          <a:prstGeom prst="wedgeRoundRectCallout">
            <a:avLst>
              <a:gd name="adj1" fmla="val -88801"/>
              <a:gd name="adj2" fmla="val 11646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Interband</a:t>
            </a:r>
            <a:r>
              <a:rPr lang="en-US" dirty="0">
                <a:solidFill>
                  <a:schemeClr val="bg1"/>
                </a:solidFill>
              </a:rPr>
              <a:t> Response 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6461F74E-6554-E8FA-7BE2-2B6CA6E8EA59}"/>
              </a:ext>
            </a:extLst>
          </p:cNvPr>
          <p:cNvSpPr/>
          <p:nvPr/>
        </p:nvSpPr>
        <p:spPr>
          <a:xfrm>
            <a:off x="6515494" y="3694495"/>
            <a:ext cx="2073896" cy="630304"/>
          </a:xfrm>
          <a:prstGeom prst="wedgeRoundRectCallout">
            <a:avLst>
              <a:gd name="adj1" fmla="val -91528"/>
              <a:gd name="adj2" fmla="val 17180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Quantum Geometry </a:t>
            </a:r>
          </a:p>
        </p:txBody>
      </p:sp>
    </p:spTree>
    <p:extLst>
      <p:ext uri="{BB962C8B-B14F-4D97-AF65-F5344CB8AC3E}">
        <p14:creationId xmlns:p14="http://schemas.microsoft.com/office/powerpoint/2010/main" val="3748483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>
            <a:extLst>
              <a:ext uri="{FF2B5EF4-FFF2-40B4-BE49-F238E27FC236}">
                <a16:creationId xmlns:a16="http://schemas.microsoft.com/office/drawing/2014/main" id="{9D3B8CA8-7D32-BE49-9886-705E4293B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300580"/>
            <a:ext cx="737235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4338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8675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44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58938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38000"/>
            </a:pP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Berry , TKNN, and ASS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38000"/>
            </a:pP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QAHE in 2D insulators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E7DCB9-A216-1643-B039-28808305AAE6}"/>
              </a:ext>
            </a:extLst>
          </p:cNvPr>
          <p:cNvSpPr/>
          <p:nvPr/>
        </p:nvSpPr>
        <p:spPr>
          <a:xfrm>
            <a:off x="3266497" y="2325706"/>
            <a:ext cx="399646" cy="2220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48132" name="Rectangle 1">
            <a:extLst>
              <a:ext uri="{FF2B5EF4-FFF2-40B4-BE49-F238E27FC236}">
                <a16:creationId xmlns:a16="http://schemas.microsoft.com/office/drawing/2014/main" id="{ECEDD9E8-9141-DC4E-B9AD-4DEC51D6B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102" y="2211233"/>
            <a:ext cx="105969" cy="2164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lg"/>
              </a14:hiddenLine>
            </a:ext>
          </a:extLst>
        </p:spPr>
        <p:txBody>
          <a:bodyPr wrap="none" lIns="67500" tIns="35100" rIns="67500" bIns="351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84D591-F9C3-8441-8398-E8B84F684A76}"/>
              </a:ext>
            </a:extLst>
          </p:cNvPr>
          <p:cNvSpPr/>
          <p:nvPr/>
        </p:nvSpPr>
        <p:spPr>
          <a:xfrm>
            <a:off x="3466320" y="2213341"/>
            <a:ext cx="3066082" cy="294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9310A726-7026-8903-FAE8-D2A73F7E4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377" y="2991420"/>
            <a:ext cx="4369115" cy="3204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7C54010-ED69-43F4-FD03-411894FAC7D4}"/>
              </a:ext>
            </a:extLst>
          </p:cNvPr>
          <p:cNvSpPr/>
          <p:nvPr/>
        </p:nvSpPr>
        <p:spPr>
          <a:xfrm>
            <a:off x="3906973" y="1828800"/>
            <a:ext cx="2934479" cy="5149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CA5C38D7-C364-255E-A79E-9C1D4E6827D7}"/>
              </a:ext>
            </a:extLst>
          </p:cNvPr>
          <p:cNvSpPr/>
          <p:nvPr/>
        </p:nvSpPr>
        <p:spPr>
          <a:xfrm>
            <a:off x="1502925" y="1886951"/>
            <a:ext cx="1980127" cy="603477"/>
          </a:xfrm>
          <a:prstGeom prst="wedgeRoundRectCallout">
            <a:avLst>
              <a:gd name="adj1" fmla="val 108829"/>
              <a:gd name="adj2" fmla="val 21236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352044" eaLnBrk="1" hangingPunct="1">
              <a:spcAft>
                <a:spcPts val="600"/>
              </a:spcAft>
            </a:pPr>
            <a:endParaRPr lang="en-US" altLang="ja-JP" sz="1600" dirty="0">
              <a:solidFill>
                <a:schemeClr val="bg1"/>
              </a:solidFill>
              <a:latin typeface="Comic Sans MS" panose="030F0902030302020204" pitchFamily="66" charset="0"/>
            </a:endParaRPr>
          </a:p>
          <a:p>
            <a:pPr algn="ctr" defTabSz="352044" eaLnBrk="1" hangingPunct="1">
              <a:spcAft>
                <a:spcPts val="600"/>
              </a:spcAft>
            </a:pPr>
            <a:r>
              <a:rPr lang="en-US" altLang="ja-JP" sz="1600" dirty="0">
                <a:solidFill>
                  <a:schemeClr val="bg1"/>
                </a:solidFill>
                <a:latin typeface="Comic Sans MS" panose="030F0902030302020204" pitchFamily="66" charset="0"/>
              </a:rPr>
              <a:t>Bloch Sphere</a:t>
            </a:r>
            <a:endParaRPr lang="en-US" altLang="ja-JP" sz="1600" kern="1200" dirty="0">
              <a:solidFill>
                <a:schemeClr val="bg1"/>
              </a:solidFill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  <a:p>
            <a:pPr algn="ctr" eaLnBrk="1" hangingPunct="1">
              <a:spcAft>
                <a:spcPts val="600"/>
              </a:spcAft>
            </a:pPr>
            <a:endParaRPr lang="en-US" altLang="ja-JP" sz="1800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40B8476-0C0D-2097-B81F-FAB733663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9684"/>
            <a:ext cx="914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>
                <a:latin typeface="Comic Sans MS" charset="0"/>
              </a:rPr>
              <a:t>Bloch Spheres, Berry Phases</a:t>
            </a:r>
          </a:p>
          <a:p>
            <a:pPr algn="ctr">
              <a:defRPr/>
            </a:pPr>
            <a:r>
              <a:rPr lang="en-US" sz="4000" b="1" dirty="0">
                <a:latin typeface="Comic Sans MS" charset="0"/>
              </a:rPr>
              <a:t>and Quantized Hall Conductance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9517681-F6C9-5060-03F5-E6B53C8A7F6B}"/>
                  </a:ext>
                </a:extLst>
              </p:cNvPr>
              <p:cNvSpPr txBox="1"/>
              <p:nvPr/>
            </p:nvSpPr>
            <p:spPr>
              <a:xfrm>
                <a:off x="5085260" y="1807613"/>
                <a:ext cx="2658741" cy="11739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sup>
                                    </m:sSup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9517681-F6C9-5060-03F5-E6B53C8A7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260" y="1807613"/>
                <a:ext cx="2658741" cy="1173976"/>
              </a:xfrm>
              <a:prstGeom prst="rect">
                <a:avLst/>
              </a:prstGeom>
              <a:blipFill>
                <a:blip r:embed="rId3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C9E3DF36-AB36-FAD1-38BB-381D25C40B21}"/>
              </a:ext>
            </a:extLst>
          </p:cNvPr>
          <p:cNvSpPr txBox="1"/>
          <p:nvPr/>
        </p:nvSpPr>
        <p:spPr>
          <a:xfrm>
            <a:off x="4343572" y="2984866"/>
            <a:ext cx="2815967" cy="34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3979CFF-3196-C382-E1AD-E46B7F611997}"/>
              </a:ext>
            </a:extLst>
          </p:cNvPr>
          <p:cNvGrpSpPr/>
          <p:nvPr/>
        </p:nvGrpSpPr>
        <p:grpSpPr>
          <a:xfrm>
            <a:off x="515052" y="3164896"/>
            <a:ext cx="4077545" cy="3327875"/>
            <a:chOff x="66616" y="3050143"/>
            <a:chExt cx="5307596" cy="387660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FF6B7EF-D223-A729-999B-F0B8DD892E15}"/>
                </a:ext>
              </a:extLst>
            </p:cNvPr>
            <p:cNvGrpSpPr/>
            <p:nvPr/>
          </p:nvGrpSpPr>
          <p:grpSpPr>
            <a:xfrm>
              <a:off x="858584" y="3544110"/>
              <a:ext cx="3867325" cy="2676085"/>
              <a:chOff x="1384183" y="1713454"/>
              <a:chExt cx="4261609" cy="2850154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9FCCDBB6-6ACE-1F84-A69A-7AA7DCD55027}"/>
                  </a:ext>
                </a:extLst>
              </p:cNvPr>
              <p:cNvSpPr/>
              <p:nvPr/>
            </p:nvSpPr>
            <p:spPr>
              <a:xfrm>
                <a:off x="1602298" y="1837189"/>
                <a:ext cx="4043494" cy="2533475"/>
              </a:xfrm>
              <a:custGeom>
                <a:avLst/>
                <a:gdLst>
                  <a:gd name="connsiteX0" fmla="*/ 794289 w 2107828"/>
                  <a:gd name="connsiteY0" fmla="*/ 1528334 h 1528435"/>
                  <a:gd name="connsiteX1" fmla="*/ 14113 w 2107828"/>
                  <a:gd name="connsiteY1" fmla="*/ 1100496 h 1528435"/>
                  <a:gd name="connsiteX2" fmla="*/ 358062 w 2107828"/>
                  <a:gd name="connsiteY2" fmla="*/ 269986 h 1528435"/>
                  <a:gd name="connsiteX3" fmla="*/ 1180183 w 2107828"/>
                  <a:gd name="connsiteY3" fmla="*/ 1538 h 1528435"/>
                  <a:gd name="connsiteX4" fmla="*/ 1507353 w 2107828"/>
                  <a:gd name="connsiteY4" fmla="*/ 362265 h 1528435"/>
                  <a:gd name="connsiteX5" fmla="*/ 1280850 w 2107828"/>
                  <a:gd name="connsiteY5" fmla="*/ 479711 h 1528435"/>
                  <a:gd name="connsiteX6" fmla="*/ 2102972 w 2107828"/>
                  <a:gd name="connsiteY6" fmla="*/ 1134052 h 1528435"/>
                  <a:gd name="connsiteX7" fmla="*/ 794289 w 2107828"/>
                  <a:gd name="connsiteY7" fmla="*/ 1528334 h 1528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7828" h="1528435">
                    <a:moveTo>
                      <a:pt x="794289" y="1528334"/>
                    </a:moveTo>
                    <a:cubicBezTo>
                      <a:pt x="446146" y="1522741"/>
                      <a:pt x="86817" y="1310221"/>
                      <a:pt x="14113" y="1100496"/>
                    </a:cubicBezTo>
                    <a:cubicBezTo>
                      <a:pt x="-58592" y="890771"/>
                      <a:pt x="163717" y="453146"/>
                      <a:pt x="358062" y="269986"/>
                    </a:cubicBezTo>
                    <a:cubicBezTo>
                      <a:pt x="552407" y="86826"/>
                      <a:pt x="988635" y="-13842"/>
                      <a:pt x="1180183" y="1538"/>
                    </a:cubicBezTo>
                    <a:cubicBezTo>
                      <a:pt x="1371732" y="16918"/>
                      <a:pt x="1490575" y="282569"/>
                      <a:pt x="1507353" y="362265"/>
                    </a:cubicBezTo>
                    <a:cubicBezTo>
                      <a:pt x="1524131" y="441960"/>
                      <a:pt x="1181580" y="351080"/>
                      <a:pt x="1280850" y="479711"/>
                    </a:cubicBezTo>
                    <a:cubicBezTo>
                      <a:pt x="1380120" y="608342"/>
                      <a:pt x="2177075" y="960680"/>
                      <a:pt x="2102972" y="1134052"/>
                    </a:cubicBezTo>
                    <a:cubicBezTo>
                      <a:pt x="2028869" y="1307424"/>
                      <a:pt x="1142432" y="1533927"/>
                      <a:pt x="794289" y="1528334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D39BA1C-F1EB-063C-0661-1221A5C34763}"/>
                  </a:ext>
                </a:extLst>
              </p:cNvPr>
              <p:cNvSpPr/>
              <p:nvPr/>
            </p:nvSpPr>
            <p:spPr>
              <a:xfrm>
                <a:off x="1661021" y="2457974"/>
                <a:ext cx="503339" cy="4865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E7A6EFD-0DD3-353D-6F0D-720187477F3D}"/>
                  </a:ext>
                </a:extLst>
              </p:cNvPr>
              <p:cNvSpPr/>
              <p:nvPr/>
            </p:nvSpPr>
            <p:spPr>
              <a:xfrm>
                <a:off x="4320330" y="3833768"/>
                <a:ext cx="503339" cy="4865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D94805A-8395-7DDC-5D52-1BCEC74120CC}"/>
                  </a:ext>
                </a:extLst>
              </p:cNvPr>
              <p:cNvSpPr/>
              <p:nvPr/>
            </p:nvSpPr>
            <p:spPr>
              <a:xfrm>
                <a:off x="4320330" y="2662104"/>
                <a:ext cx="503339" cy="4865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681F8B4-F9F7-AE2E-1A87-C682F067E29F}"/>
                  </a:ext>
                </a:extLst>
              </p:cNvPr>
              <p:cNvSpPr/>
              <p:nvPr/>
            </p:nvSpPr>
            <p:spPr>
              <a:xfrm>
                <a:off x="2978091" y="1713454"/>
                <a:ext cx="503339" cy="4865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A0D49D5C-4597-6726-4DE8-C3EF3A362417}"/>
                  </a:ext>
                </a:extLst>
              </p:cNvPr>
              <p:cNvSpPr/>
              <p:nvPr/>
            </p:nvSpPr>
            <p:spPr>
              <a:xfrm>
                <a:off x="2474752" y="4077048"/>
                <a:ext cx="503339" cy="4865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C98BB5A-4503-4853-C173-6B18061CCFBF}"/>
                  </a:ext>
                </a:extLst>
              </p:cNvPr>
              <p:cNvSpPr/>
              <p:nvPr/>
            </p:nvSpPr>
            <p:spPr>
              <a:xfrm>
                <a:off x="1384183" y="3429000"/>
                <a:ext cx="503339" cy="4865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6916F95C-F804-F21A-AB75-DB70F80572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7494" y="2574369"/>
                <a:ext cx="310392" cy="253769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4A2B241A-2464-6B4E-A19F-6851A76792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14882" y="3556932"/>
                <a:ext cx="0" cy="25743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421EE5FE-654D-53FE-FA6E-F9B4492766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06293" y="4160889"/>
                <a:ext cx="236681" cy="306247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28FFD855-3037-8D45-38E0-FA209D3694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2162" y="1898358"/>
                <a:ext cx="155196" cy="116752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7266D2DB-85AC-0CDE-F2AB-4972ECB6F7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1999" y="2852957"/>
                <a:ext cx="0" cy="16708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3970FBE3-2219-2D8E-2FCD-DC0F1361124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96499" y="4077048"/>
                <a:ext cx="75500" cy="109058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07355D9-F166-BCDF-F291-2C36A8127B0B}"/>
                </a:ext>
              </a:extLst>
            </p:cNvPr>
            <p:cNvCxnSpPr/>
            <p:nvPr/>
          </p:nvCxnSpPr>
          <p:spPr>
            <a:xfrm>
              <a:off x="494950" y="3050143"/>
              <a:ext cx="0" cy="34597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759C4F7-9370-AD6E-3C6F-017EE1DD12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4950" y="6512472"/>
              <a:ext cx="48792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387EE12-A19D-DDCB-6162-BD4C6595EAEF}"/>
                </a:ext>
              </a:extLst>
            </p:cNvPr>
            <p:cNvSpPr txBox="1"/>
            <p:nvPr/>
          </p:nvSpPr>
          <p:spPr>
            <a:xfrm>
              <a:off x="4208233" y="6557420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8BF523C-0B03-0156-CAD6-ED0F7D0CD1D8}"/>
                </a:ext>
              </a:extLst>
            </p:cNvPr>
            <p:cNvSpPr txBox="1"/>
            <p:nvPr/>
          </p:nvSpPr>
          <p:spPr>
            <a:xfrm>
              <a:off x="66616" y="314127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sp>
        <p:nvSpPr>
          <p:cNvPr id="34" name="Right Arrow 33">
            <a:extLst>
              <a:ext uri="{FF2B5EF4-FFF2-40B4-BE49-F238E27FC236}">
                <a16:creationId xmlns:a16="http://schemas.microsoft.com/office/drawing/2014/main" id="{03BAC10B-531A-2ED1-113E-B8B396176682}"/>
              </a:ext>
            </a:extLst>
          </p:cNvPr>
          <p:cNvSpPr/>
          <p:nvPr/>
        </p:nvSpPr>
        <p:spPr>
          <a:xfrm>
            <a:off x="4314825" y="4377097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32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926599-D6B6-FA2D-DE1E-7FC8E2A45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538" y="2114839"/>
            <a:ext cx="4419600" cy="24497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8BFAEF-EE67-CB8B-BB13-C71FB3BE1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901" y="909460"/>
            <a:ext cx="4803702" cy="94654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D9E8C77E-C782-DD49-70DB-F95068D33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534" y="82368"/>
            <a:ext cx="5908431" cy="5105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400" dirty="0">
                <a:latin typeface="+mj-lt"/>
                <a:ea typeface="+mj-ea"/>
                <a:cs typeface="+mj-cs"/>
              </a:rPr>
              <a:t>Dirac Cones and Level Crossing</a:t>
            </a:r>
            <a:r>
              <a:rPr lang="en-US" alt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352F41-ABE1-AB65-F958-369DBF156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764" y="4564560"/>
            <a:ext cx="6071976" cy="11813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EBAA8B-4096-C279-A84B-80BE63B5BE64}"/>
              </a:ext>
            </a:extLst>
          </p:cNvPr>
          <p:cNvSpPr txBox="1"/>
          <p:nvPr/>
        </p:nvSpPr>
        <p:spPr>
          <a:xfrm>
            <a:off x="1790442" y="6112781"/>
            <a:ext cx="5296437" cy="510532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Half-Quantum Hall Effect</a:t>
            </a:r>
          </a:p>
        </p:txBody>
      </p:sp>
    </p:spTree>
    <p:extLst>
      <p:ext uri="{BB962C8B-B14F-4D97-AF65-F5344CB8AC3E}">
        <p14:creationId xmlns:p14="http://schemas.microsoft.com/office/powerpoint/2010/main" val="1966284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59700</TotalTime>
  <Words>988</Words>
  <Application>Microsoft Macintosh PowerPoint</Application>
  <PresentationFormat>On-screen Show (4:3)</PresentationFormat>
  <Paragraphs>156</Paragraphs>
  <Slides>28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American Typewriter</vt:lpstr>
      <vt:lpstr>Arial</vt:lpstr>
      <vt:lpstr>Calibri</vt:lpstr>
      <vt:lpstr>Cambria Math</vt:lpstr>
      <vt:lpstr>Chalkduster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Texas - Physics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Allan MacDonald</dc:creator>
  <cp:lastModifiedBy>Microsoft Office User</cp:lastModifiedBy>
  <cp:revision>130</cp:revision>
  <dcterms:created xsi:type="dcterms:W3CDTF">2015-05-29T00:15:08Z</dcterms:created>
  <dcterms:modified xsi:type="dcterms:W3CDTF">2024-08-20T13:13:42Z</dcterms:modified>
</cp:coreProperties>
</file>